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71" r:id="rId6"/>
    <p:sldId id="263" r:id="rId7"/>
    <p:sldId id="268" r:id="rId8"/>
    <p:sldId id="259" r:id="rId9"/>
    <p:sldId id="260" r:id="rId10"/>
    <p:sldId id="273" r:id="rId11"/>
    <p:sldId id="272" r:id="rId12"/>
    <p:sldId id="265" r:id="rId13"/>
    <p:sldId id="266" r:id="rId14"/>
    <p:sldId id="264" r:id="rId15"/>
    <p:sldId id="267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24" autoAdjust="0"/>
  </p:normalViewPr>
  <p:slideViewPr>
    <p:cSldViewPr>
      <p:cViewPr>
        <p:scale>
          <a:sx n="50" d="100"/>
          <a:sy n="50" d="100"/>
        </p:scale>
        <p:origin x="-105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6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C470073-97E4-474F-A6C8-4761010221B8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449793E-544F-4B83-A331-C1D65D1F87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Class Ms Ryan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Erasmus Project 2019-2020</a:t>
            </a:r>
          </a:p>
          <a:p>
            <a:r>
              <a:rPr lang="en-GB" dirty="0" smtClean="0"/>
              <a:t>Buildings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Our playground in Roscrea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250704" cy="48006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When the  boys were constructing the park they used lollipop </a:t>
            </a:r>
            <a:r>
              <a:rPr lang="en-GB" sz="2800" dirty="0" err="1" smtClean="0"/>
              <a:t>sticks,magnets</a:t>
            </a:r>
            <a:r>
              <a:rPr lang="en-GB" sz="2800" dirty="0" smtClean="0"/>
              <a:t>,    cardboard and recyclables to make the </a:t>
            </a:r>
            <a:r>
              <a:rPr lang="en-GB" sz="2800" smtClean="0"/>
              <a:t>playground equipment. </a:t>
            </a:r>
            <a:endParaRPr lang="en-US" sz="2800" dirty="0"/>
          </a:p>
        </p:txBody>
      </p:sp>
      <p:pic>
        <p:nvPicPr>
          <p:cNvPr id="8" name="Content Placeholder 7" descr="playground play house 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007268"/>
            <a:ext cx="5340350" cy="4005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playground</a:t>
            </a:r>
            <a:endParaRPr lang="en-US" dirty="0"/>
          </a:p>
        </p:txBody>
      </p:sp>
      <p:pic>
        <p:nvPicPr>
          <p:cNvPr id="5" name="Content Placeholder 4" descr="Park constructi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Content Placeholder 5" descr="Play zone 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oUr</a:t>
            </a:r>
            <a:r>
              <a:rPr lang="en-GB" dirty="0" smtClean="0"/>
              <a:t> Dream Town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579568" cy="528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Roscrea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In class we talked about all the things that we love about Roscrea. </a:t>
            </a:r>
          </a:p>
          <a:p>
            <a:r>
              <a:rPr lang="en-GB" dirty="0" smtClean="0"/>
              <a:t>Lots of us play rugby in the local rugby club, it’s one of our favourite things.</a:t>
            </a:r>
          </a:p>
          <a:p>
            <a:r>
              <a:rPr lang="en-GB" dirty="0" smtClean="0"/>
              <a:t>We use the local soccer club and hurling/ </a:t>
            </a:r>
            <a:r>
              <a:rPr lang="en-GB" dirty="0" err="1" smtClean="0"/>
              <a:t>camogie</a:t>
            </a:r>
            <a:r>
              <a:rPr lang="en-GB" dirty="0" smtClean="0"/>
              <a:t> clubs too.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Our local pool has a huge slide. It’s a great building. We love swimming.</a:t>
            </a:r>
          </a:p>
          <a:p>
            <a:r>
              <a:rPr lang="en-GB" dirty="0" smtClean="0"/>
              <a:t>Roscrea scouts and the youth club are an important part in our lives too. </a:t>
            </a:r>
          </a:p>
          <a:p>
            <a:r>
              <a:rPr lang="en-GB" dirty="0" smtClean="0"/>
              <a:t>We also have a fabulous golf club with a really nice restaurant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Typical types of homes and houses in our town.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There are lots of housing estates in </a:t>
            </a:r>
            <a:r>
              <a:rPr lang="en-GB" dirty="0" err="1" smtClean="0"/>
              <a:t>Roscrea</a:t>
            </a:r>
            <a:r>
              <a:rPr lang="en-GB" dirty="0" smtClean="0"/>
              <a:t>. These consist of  bedrooms, kitchens, toilets and  sitting rooms. There is a large variety of different houses like bungalow, two story houses, semi detached house and a detached houses in </a:t>
            </a:r>
            <a:r>
              <a:rPr lang="en-GB" dirty="0" err="1" smtClean="0"/>
              <a:t>Roscrea</a:t>
            </a:r>
            <a:r>
              <a:rPr lang="en-GB" dirty="0" smtClean="0"/>
              <a:t>.   </a:t>
            </a:r>
            <a:endParaRPr lang="en-US" dirty="0"/>
          </a:p>
        </p:txBody>
      </p:sp>
      <p:pic>
        <p:nvPicPr>
          <p:cNvPr id="5" name="Content Placeholder 4" descr="houses displa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268760"/>
            <a:ext cx="4343400" cy="43224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ouses display 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73385"/>
            <a:ext cx="8443664" cy="633274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Town : Roscrea Co. Tipperary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hope you enjoyed our presentation.</a:t>
            </a:r>
          </a:p>
          <a:p>
            <a:r>
              <a:rPr lang="en-GB" dirty="0" smtClean="0"/>
              <a:t>Thanks for listening!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Class display of Buildings in </a:t>
            </a:r>
            <a:r>
              <a:rPr lang="en-GB" dirty="0" err="1" smtClean="0"/>
              <a:t>Roscrea</a:t>
            </a:r>
            <a:endParaRPr lang="en-US" dirty="0"/>
          </a:p>
        </p:txBody>
      </p:sp>
      <p:pic>
        <p:nvPicPr>
          <p:cNvPr id="4" name="Content Placeholder 3" descr="buildings drawing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Roscrea</a:t>
            </a:r>
            <a:r>
              <a:rPr lang="en-GB" dirty="0" smtClean="0"/>
              <a:t>, Co. Tipperary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Roscrea</a:t>
            </a:r>
            <a:r>
              <a:rPr lang="en-GB" dirty="0" smtClean="0"/>
              <a:t> is a heritage town. That means that there are many historical buildings to be </a:t>
            </a:r>
            <a:r>
              <a:rPr lang="en-GB" dirty="0" err="1" smtClean="0"/>
              <a:t>seen.The</a:t>
            </a:r>
            <a:r>
              <a:rPr lang="en-GB" dirty="0" smtClean="0"/>
              <a:t> Roscrea castle was built in the early thirteenth century. </a:t>
            </a:r>
            <a:r>
              <a:rPr lang="en-GB" dirty="0" err="1" smtClean="0"/>
              <a:t>Roscrea</a:t>
            </a:r>
            <a:r>
              <a:rPr lang="en-GB" dirty="0" smtClean="0"/>
              <a:t> is one of the oldest towns in Ireland. </a:t>
            </a:r>
          </a:p>
          <a:p>
            <a:r>
              <a:rPr lang="en-GB" dirty="0" smtClean="0"/>
              <a:t>There are lots of historical buildings in </a:t>
            </a:r>
            <a:r>
              <a:rPr lang="en-GB" dirty="0" err="1" smtClean="0"/>
              <a:t>Roscrea</a:t>
            </a:r>
            <a:r>
              <a:rPr lang="en-GB" dirty="0" smtClean="0"/>
              <a:t>.</a:t>
            </a:r>
          </a:p>
          <a:p>
            <a:pPr>
              <a:buNone/>
            </a:pPr>
            <a:r>
              <a:rPr lang="en-GB" dirty="0" smtClean="0"/>
              <a:t>    For example the Round Tower, Churches, The High Cross , The Black Mills and </a:t>
            </a:r>
            <a:r>
              <a:rPr lang="en-GB" dirty="0" err="1" smtClean="0"/>
              <a:t>Damer</a:t>
            </a:r>
            <a:r>
              <a:rPr lang="en-GB" dirty="0" smtClean="0"/>
              <a:t> House. Roscrea Castle is in the centre of town.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Buildings in </a:t>
            </a:r>
            <a:r>
              <a:rPr lang="en-GB" dirty="0" err="1" smtClean="0"/>
              <a:t>Roscrea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Roscrea</a:t>
            </a:r>
            <a:r>
              <a:rPr lang="en-GB" dirty="0" smtClean="0"/>
              <a:t> Castle- drawn by Kayla </a:t>
            </a:r>
            <a:r>
              <a:rPr lang="en-GB" dirty="0" err="1" smtClean="0"/>
              <a:t>Mcnamara</a:t>
            </a:r>
            <a:r>
              <a:rPr lang="en-GB" dirty="0" smtClean="0"/>
              <a:t>. </a:t>
            </a:r>
          </a:p>
          <a:p>
            <a:r>
              <a:rPr lang="en-GB" dirty="0" err="1" smtClean="0"/>
              <a:t>Roscrea</a:t>
            </a:r>
            <a:r>
              <a:rPr lang="en-GB" dirty="0" smtClean="0"/>
              <a:t> Castle </a:t>
            </a:r>
          </a:p>
          <a:p>
            <a:r>
              <a:rPr lang="en-GB" dirty="0" smtClean="0"/>
              <a:t>The Round Tower</a:t>
            </a:r>
          </a:p>
          <a:p>
            <a:r>
              <a:rPr lang="en-GB" dirty="0" smtClean="0"/>
              <a:t>The Black Mills</a:t>
            </a:r>
          </a:p>
          <a:p>
            <a:r>
              <a:rPr lang="en-GB" dirty="0" err="1" smtClean="0"/>
              <a:t>Damer</a:t>
            </a:r>
            <a:r>
              <a:rPr lang="en-GB" dirty="0" smtClean="0"/>
              <a:t> House</a:t>
            </a:r>
          </a:p>
          <a:p>
            <a:r>
              <a:rPr lang="en-GB" dirty="0" smtClean="0"/>
              <a:t>St </a:t>
            </a:r>
            <a:r>
              <a:rPr lang="en-GB" dirty="0" err="1" smtClean="0"/>
              <a:t>Cronan’s</a:t>
            </a:r>
            <a:r>
              <a:rPr lang="en-GB" dirty="0" smtClean="0"/>
              <a:t> High Cross (In the Black Mills)</a:t>
            </a:r>
          </a:p>
          <a:p>
            <a:r>
              <a:rPr lang="en-GB" dirty="0" smtClean="0"/>
              <a:t>The Fountain (In Rosemary square.)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Roscrea castle and </a:t>
            </a:r>
            <a:r>
              <a:rPr lang="en-GB" dirty="0" err="1" smtClean="0"/>
              <a:t>damer</a:t>
            </a:r>
            <a:r>
              <a:rPr lang="en-GB" dirty="0" smtClean="0"/>
              <a:t> house </a:t>
            </a:r>
            <a:endParaRPr lang="en-US" dirty="0"/>
          </a:p>
        </p:txBody>
      </p:sp>
      <p:pic>
        <p:nvPicPr>
          <p:cNvPr id="5" name="Content Placeholder 4" descr="Damer Hous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Content Placeholder 5" descr="Roscrea Cast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Damer</a:t>
            </a:r>
            <a:r>
              <a:rPr lang="en-GB" dirty="0" smtClean="0"/>
              <a:t> House and the </a:t>
            </a:r>
            <a:r>
              <a:rPr lang="en-GB" dirty="0" err="1" smtClean="0"/>
              <a:t>Roscrea</a:t>
            </a:r>
            <a:r>
              <a:rPr lang="en-GB" dirty="0" smtClean="0"/>
              <a:t> Castle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 smtClean="0"/>
              <a:t>Roscrea</a:t>
            </a:r>
            <a:r>
              <a:rPr lang="en-GB" dirty="0" smtClean="0"/>
              <a:t> Castle is an amazing thirteenth century royal castle located in the heart of </a:t>
            </a:r>
            <a:r>
              <a:rPr lang="en-GB" dirty="0" err="1" smtClean="0"/>
              <a:t>Roscrea</a:t>
            </a:r>
            <a:r>
              <a:rPr lang="en-GB" dirty="0" smtClean="0"/>
              <a:t>. The castle grounds consist of a gate tower, curtain walls and two tower walls. The original wooden tower and </a:t>
            </a:r>
            <a:r>
              <a:rPr lang="en-GB" dirty="0" err="1" smtClean="0"/>
              <a:t>motte</a:t>
            </a:r>
            <a:r>
              <a:rPr lang="en-GB" dirty="0" smtClean="0"/>
              <a:t> were built on the orders of King John of England in 1213.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Today, </a:t>
            </a:r>
            <a:r>
              <a:rPr lang="en-GB" dirty="0" err="1" smtClean="0"/>
              <a:t>Damer</a:t>
            </a:r>
            <a:r>
              <a:rPr lang="en-GB" dirty="0" smtClean="0"/>
              <a:t> house can be found in the courtyard of </a:t>
            </a:r>
            <a:r>
              <a:rPr lang="en-GB" dirty="0" err="1" smtClean="0"/>
              <a:t>Roscrea</a:t>
            </a:r>
            <a:r>
              <a:rPr lang="en-GB" dirty="0" smtClean="0"/>
              <a:t> Castle. Built by Joseph </a:t>
            </a:r>
            <a:r>
              <a:rPr lang="en-GB" dirty="0" err="1" smtClean="0"/>
              <a:t>Damer</a:t>
            </a:r>
            <a:r>
              <a:rPr lang="en-GB" dirty="0" smtClean="0"/>
              <a:t> in the early </a:t>
            </a:r>
            <a:r>
              <a:rPr lang="en-GB" dirty="0" err="1" smtClean="0"/>
              <a:t>eightheenth</a:t>
            </a:r>
            <a:r>
              <a:rPr lang="en-GB" dirty="0" smtClean="0"/>
              <a:t> century, This sophisticated three story Queen Anne style house is an example of pre Palladian architectural </a:t>
            </a:r>
            <a:r>
              <a:rPr lang="en-GB" dirty="0" err="1" smtClean="0"/>
              <a:t>design.There</a:t>
            </a:r>
            <a:r>
              <a:rPr lang="en-GB" dirty="0" smtClean="0"/>
              <a:t> are exhibitions and guided </a:t>
            </a:r>
            <a:r>
              <a:rPr lang="en-GB" dirty="0" err="1" smtClean="0"/>
              <a:t>tours,while</a:t>
            </a:r>
            <a:r>
              <a:rPr lang="en-GB" dirty="0" smtClean="0"/>
              <a:t> visitors can also explore nearby St </a:t>
            </a:r>
            <a:r>
              <a:rPr lang="en-GB" dirty="0" err="1" smtClean="0"/>
              <a:t>Cronans</a:t>
            </a:r>
            <a:r>
              <a:rPr lang="en-GB" dirty="0" smtClean="0"/>
              <a:t>  Church and Round Tower.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Damer</a:t>
            </a:r>
            <a:r>
              <a:rPr lang="en-GB" dirty="0" smtClean="0"/>
              <a:t> House and Roscrea Castle</a:t>
            </a:r>
            <a:endParaRPr lang="en-US" dirty="0"/>
          </a:p>
        </p:txBody>
      </p:sp>
      <p:pic>
        <p:nvPicPr>
          <p:cNvPr id="5" name="Content Placeholder 4" descr="Castle p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56792"/>
            <a:ext cx="4191000" cy="3977233"/>
          </a:xfrm>
        </p:spPr>
      </p:pic>
      <p:pic>
        <p:nvPicPr>
          <p:cNvPr id="8" name="Content Placeholder 7" descr="castle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556792"/>
            <a:ext cx="4343400" cy="4034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Black Mills and St </a:t>
            </a:r>
            <a:r>
              <a:rPr lang="en-GB" dirty="0" err="1" smtClean="0"/>
              <a:t>Cronan’s</a:t>
            </a:r>
            <a:r>
              <a:rPr lang="en-GB" dirty="0" smtClean="0"/>
              <a:t> high cross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0" y="16002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The Black Mills and St. </a:t>
            </a:r>
            <a:r>
              <a:rPr lang="en-GB" sz="2000" dirty="0" err="1" smtClean="0"/>
              <a:t>Cronan’s</a:t>
            </a:r>
            <a:r>
              <a:rPr lang="en-GB" sz="2000" dirty="0" smtClean="0"/>
              <a:t> High Cross. </a:t>
            </a:r>
          </a:p>
          <a:p>
            <a:r>
              <a:rPr lang="en-GB" sz="2000" dirty="0" smtClean="0"/>
              <a:t>ST. </a:t>
            </a:r>
            <a:r>
              <a:rPr lang="en-GB" sz="2000" dirty="0" err="1" smtClean="0"/>
              <a:t>Cronan’s</a:t>
            </a:r>
            <a:r>
              <a:rPr lang="en-GB" sz="2000" dirty="0" smtClean="0"/>
              <a:t> Cross is a fascinating relic that once sat in a nearby graveyard. It was restored and moved to the Black Mill in 2004.</a:t>
            </a:r>
          </a:p>
          <a:p>
            <a:r>
              <a:rPr lang="en-GB" sz="2000" dirty="0" smtClean="0"/>
              <a:t>The cross stands about 3m tall.</a:t>
            </a:r>
          </a:p>
          <a:p>
            <a:r>
              <a:rPr lang="en-GB" sz="2000" dirty="0" smtClean="0"/>
              <a:t>Across the road from The Black Mills visitors can also view St. </a:t>
            </a:r>
            <a:r>
              <a:rPr lang="en-GB" sz="2000" dirty="0" err="1" smtClean="0"/>
              <a:t>Cronan’s</a:t>
            </a:r>
            <a:r>
              <a:rPr lang="en-GB" sz="2000" dirty="0" smtClean="0"/>
              <a:t> Church.</a:t>
            </a:r>
          </a:p>
          <a:p>
            <a:r>
              <a:rPr lang="en-GB" sz="2000" dirty="0" smtClean="0"/>
              <a:t>It features different religious scenes, including the crucifixion of Jesus.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Park and playground in </a:t>
            </a:r>
            <a:r>
              <a:rPr lang="en-GB" dirty="0" err="1" smtClean="0"/>
              <a:t>Roscrea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239077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Roscrea also has a town playground and park area where you can have a picnic on the green and play on the park equipment including  a slide, swings and many more exciting things. There are lots of fairy doors to be seen too!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86C650AD82F84399A62176D079D029" ma:contentTypeVersion="8" ma:contentTypeDescription="Create a new document." ma:contentTypeScope="" ma:versionID="a191deac95544f1b00b98e7e62981041">
  <xsd:schema xmlns:xsd="http://www.w3.org/2001/XMLSchema" xmlns:xs="http://www.w3.org/2001/XMLSchema" xmlns:p="http://schemas.microsoft.com/office/2006/metadata/properties" xmlns:ns2="19b13b3f-c307-40f7-8116-41e3f7eefe9c" xmlns:ns3="25458592-8168-4b73-a8d8-5dc77a0cf874" targetNamespace="http://schemas.microsoft.com/office/2006/metadata/properties" ma:root="true" ma:fieldsID="2d45d0e4e7dc34fcec03668dcd6f5c40" ns2:_="" ns3:_="">
    <xsd:import namespace="19b13b3f-c307-40f7-8116-41e3f7eefe9c"/>
    <xsd:import namespace="25458592-8168-4b73-a8d8-5dc77a0cf87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13b3f-c307-40f7-8116-41e3f7eefe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58592-8168-4b73-a8d8-5dc77a0cf8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FC54CC-A646-470C-8A9B-4DA121CA63B6}"/>
</file>

<file path=customXml/itemProps2.xml><?xml version="1.0" encoding="utf-8"?>
<ds:datastoreItem xmlns:ds="http://schemas.openxmlformats.org/officeDocument/2006/customXml" ds:itemID="{BF051555-882A-4753-AF0D-0C048EFF8265}"/>
</file>

<file path=customXml/itemProps3.xml><?xml version="1.0" encoding="utf-8"?>
<ds:datastoreItem xmlns:ds="http://schemas.openxmlformats.org/officeDocument/2006/customXml" ds:itemID="{C064629A-6397-4D99-BEEC-3357AA235BA9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677</TotalTime>
  <Words>584</Words>
  <Application>Microsoft Office PowerPoint</Application>
  <PresentationFormat>On-screen Show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Trek</vt:lpstr>
      <vt:lpstr>5th Class Ms Ryan</vt:lpstr>
      <vt:lpstr>5th Class display of Buildings in Roscrea</vt:lpstr>
      <vt:lpstr>Roscrea, Co. Tipperary</vt:lpstr>
      <vt:lpstr>Local Buildings in Roscrea</vt:lpstr>
      <vt:lpstr>Roscrea castle and damer house </vt:lpstr>
      <vt:lpstr>Damer House and the Roscrea Castle</vt:lpstr>
      <vt:lpstr>Damer House and Roscrea Castle</vt:lpstr>
      <vt:lpstr>The Black Mills and St Cronan’s high cross</vt:lpstr>
      <vt:lpstr>The Park and playground in Roscrea</vt:lpstr>
      <vt:lpstr>Our playground in Roscrea</vt:lpstr>
      <vt:lpstr>Our playground</vt:lpstr>
      <vt:lpstr>oUr Dream Town</vt:lpstr>
      <vt:lpstr>Roscrea</vt:lpstr>
      <vt:lpstr>Typical types of homes and houses in our town. </vt:lpstr>
      <vt:lpstr>Slide 15</vt:lpstr>
      <vt:lpstr>Our Town : Roscrea Co. Tipperary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5th Class Ms Ryan</dc:title>
  <dc:creator>Admin</dc:creator>
  <cp:lastModifiedBy>Admin</cp:lastModifiedBy>
  <cp:revision>68</cp:revision>
  <dcterms:created xsi:type="dcterms:W3CDTF">2020-02-19T11:56:40Z</dcterms:created>
  <dcterms:modified xsi:type="dcterms:W3CDTF">2020-03-02T14:37:37Z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0x0101005686C650AD82F84399A62176D079D029</vt:lpwstr>
  </property>
</Properties>
</file>