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782">
          <p15:clr>
            <a:srgbClr val="A4A3A4"/>
          </p15:clr>
        </p15:guide>
        <p15:guide id="2" orient="horz" pos="8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20" y="40"/>
      </p:cViewPr>
      <p:guideLst>
        <p:guide pos="2782"/>
        <p:guide orient="horz" pos="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5e4e20e34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5e4e20e34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5e90e93a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5e90e93a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5e4e20e34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5e4e20e34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5e90e93a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5e90e93a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5e90e93a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5e90e93a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5e90e93a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5e90e93a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cc006305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6cc006305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603975" y="190275"/>
            <a:ext cx="25524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football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281700" y="2834125"/>
            <a:ext cx="3777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Dries, Younnes, Tess.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8725" y="0"/>
            <a:ext cx="2668426" cy="283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72825" y="5333900"/>
            <a:ext cx="1861550" cy="205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2964925" y="445025"/>
            <a:ext cx="160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content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219150" y="1255625"/>
            <a:ext cx="12944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neecodig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team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clubs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matches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l="-105604" t="24564" r="97192" b="-3397"/>
          <a:stretch/>
        </p:blipFill>
        <p:spPr>
          <a:xfrm flipH="1">
            <a:off x="6743475" y="5375550"/>
            <a:ext cx="565725" cy="322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0825" y="724200"/>
            <a:ext cx="4176675" cy="295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605875"/>
            <a:ext cx="8520600" cy="5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clubs as</a:t>
            </a: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7615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Psv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Ajax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Feyenoord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Olympia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Liverpool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Fc barcelona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2125" y="51575"/>
            <a:ext cx="2891875" cy="304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8050" y="50700"/>
            <a:ext cx="27803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neecondig</a:t>
            </a:r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bal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shin guards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socks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soccer shorts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soccer shirt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soccer shoes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gaol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nl"/>
              <a:t>lawn</a:t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9850" y="722250"/>
            <a:ext cx="4806725" cy="335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team</a:t>
            </a: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ceeper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attackers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deferenders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midfieler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rush hour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you train approximately 3a2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days + one hour each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2600" y="373850"/>
            <a:ext cx="5027474" cy="3810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matches</a:t>
            </a:r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lol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pleasure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winner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friends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5125" y="0"/>
            <a:ext cx="4082926" cy="3719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24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the end</a:t>
            </a:r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389050" y="1126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6425" y="0"/>
            <a:ext cx="22688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3375" y="280975"/>
            <a:ext cx="6096000" cy="458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C1E06CB8750D46830A721F2E044CB8" ma:contentTypeVersion="10" ma:contentTypeDescription="Een nieuw document maken." ma:contentTypeScope="" ma:versionID="03d61829a8748bd4cf7c175134b6537c">
  <xsd:schema xmlns:xsd="http://www.w3.org/2001/XMLSchema" xmlns:xs="http://www.w3.org/2001/XMLSchema" xmlns:p="http://schemas.microsoft.com/office/2006/metadata/properties" xmlns:ns2="9e806303-12c1-46e1-bfe8-0ab21183f5e0" xmlns:ns3="face579d-1575-4b9a-9e29-f3216a222252" targetNamespace="http://schemas.microsoft.com/office/2006/metadata/properties" ma:root="true" ma:fieldsID="22f9b76c999e9459a73eb16b923ec91e" ns2:_="" ns3:_="">
    <xsd:import namespace="9e806303-12c1-46e1-bfe8-0ab21183f5e0"/>
    <xsd:import namespace="face579d-1575-4b9a-9e29-f3216a2222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806303-12c1-46e1-bfe8-0ab21183f5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ce579d-1575-4b9a-9e29-f3216a22225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E15C40D-E693-4FB5-B158-022C619676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806303-12c1-46e1-bfe8-0ab21183f5e0"/>
    <ds:schemaRef ds:uri="face579d-1575-4b9a-9e29-f3216a2222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BB5D2C-BF95-4C18-90A3-33FF879E85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B3C465-92A1-4C96-9885-7DC19AD147A5}">
  <ds:schemaRefs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face579d-1575-4b9a-9e29-f3216a222252"/>
    <ds:schemaRef ds:uri="http://purl.org/dc/terms/"/>
    <ds:schemaRef ds:uri="9e806303-12c1-46e1-bfe8-0ab21183f5e0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</Words>
  <Application>Microsoft Office PowerPoint</Application>
  <PresentationFormat>Diavoorstelling (16:9)</PresentationFormat>
  <Paragraphs>39</Paragraphs>
  <Slides>8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0" baseType="lpstr">
      <vt:lpstr>Arial</vt:lpstr>
      <vt:lpstr>Simple Light</vt:lpstr>
      <vt:lpstr>football</vt:lpstr>
      <vt:lpstr>content</vt:lpstr>
      <vt:lpstr>clubs as</vt:lpstr>
      <vt:lpstr>neecondig</vt:lpstr>
      <vt:lpstr>team</vt:lpstr>
      <vt:lpstr>matches</vt:lpstr>
      <vt:lpstr>the end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football</dc:title>
  <cp:lastModifiedBy>Denise de Vlam</cp:lastModifiedBy>
  <cp:revision>1</cp:revision>
  <dcterms:modified xsi:type="dcterms:W3CDTF">2019-12-20T11:16:13Z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0x01010011C1E06CB8750D46830A721F2E044CB8</vt:lpwstr>
  </property>
</Properties>
</file>