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5143500" type="screen16x9"/>
  <p:notesSz cx="6858000" cy="9144000"/>
  <p:embeddedFontLst>
    <p:embeddedFont>
      <p:font typeface="Lobster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c64e24f2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c64e24f2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cc29927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cc299271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5e539d58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5e539d58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5e539d58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5e539d58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5e539d58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5e539d58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5e539d58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5e539d58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5e539d58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5e539d58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5e539d58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5e539d589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c64e24f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c64e24f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c64e24f2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c64e24f2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21475" y="419750"/>
            <a:ext cx="5605200" cy="143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football 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0" y="1928000"/>
            <a:ext cx="56052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created by : kyan, dean and thom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l="-8427" t="-7700" r="23132" b="7700"/>
          <a:stretch/>
        </p:blipFill>
        <p:spPr>
          <a:xfrm>
            <a:off x="-582400" y="2571750"/>
            <a:ext cx="5893476" cy="249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9150" y="152400"/>
            <a:ext cx="2410012" cy="483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0700" y="0"/>
            <a:ext cx="32584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this is the end of our presentation !</a:t>
            </a: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466400" y="11536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nl"/>
              <a:t>Thank you for you attention 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6475" y="103125"/>
            <a:ext cx="3351674" cy="25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642650"/>
            <a:ext cx="8987002" cy="25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0050" y="280975"/>
            <a:ext cx="6096000" cy="45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we are going to talk about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1.titel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2. inhoud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3. extension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4. uniform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5. top ten best football players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l"/>
              <a:t>6. top ten best football clubs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setup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1.keeper / opiekun / kalei / fylaka / coimeadai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2.defense / obrona / savunma / amyna / osaint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3.center field / srodkowe pole /  merkez alan / kentriko pedio / larphairc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4.attack / atak / saldiri / epithesi / ionsai</a:t>
            </a:r>
            <a:endParaRPr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2550" y="2720000"/>
            <a:ext cx="2810226" cy="175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extension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nl"/>
              <a:t>the extension is a time on a contest that in a draw ends and therefore there are 30 minutes played longer and they do that because someone has to win and someone has to lose.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1600" y="2023873"/>
            <a:ext cx="5857875" cy="303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uniform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 soccer shoes /  podosfairika papoutsia / broga sacair / futbol ayakkabilari / buty pilkarska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soccer socks / kaltses podosfairou / stocai sacair / futbol coraplari / skarpetki pilkarska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soccer pants / pants sacair / podosfairika pantelonia / futbol pantolonlari / spodnie pilkarska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soccer shirt / leine sacair / podosfairico poukamisco / futbal formasi / koszulka pilkarska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top ten best  football players 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 10. ter stegen                                                        9. modric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 8. salah                                                                 7. van dijk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 6. oblak                                                                 5. de bruyne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 4. hazard                                                               3. neymar jr.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l"/>
              <a:t> 2. ronaldo                                                              1. messi 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1585600"/>
            <a:ext cx="3297949" cy="35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top ten best football clubs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10. manchester united                                                         9. manchester city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8. bayern munchen                                                              7. real madrid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6. paris saint- germain                                                          5. chelsea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4. internazionale                                                                   3. juventus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l"/>
              <a:t>2. barcelona                                                                         1. liverpool                                                                            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2425" y="1920750"/>
            <a:ext cx="3815726" cy="322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quiz 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who is the best football player of the world ?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what is the best football club of the world 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how many minutes is there extension 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what is our presentation about 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5926" y="0"/>
            <a:ext cx="42540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answers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messi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liverpool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30 minutes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125" y="0"/>
            <a:ext cx="68451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C1E06CB8750D46830A721F2E044CB8" ma:contentTypeVersion="10" ma:contentTypeDescription="Een nieuw document maken." ma:contentTypeScope="" ma:versionID="03d61829a8748bd4cf7c175134b6537c">
  <xsd:schema xmlns:xsd="http://www.w3.org/2001/XMLSchema" xmlns:xs="http://www.w3.org/2001/XMLSchema" xmlns:p="http://schemas.microsoft.com/office/2006/metadata/properties" xmlns:ns2="9e806303-12c1-46e1-bfe8-0ab21183f5e0" xmlns:ns3="face579d-1575-4b9a-9e29-f3216a222252" targetNamespace="http://schemas.microsoft.com/office/2006/metadata/properties" ma:root="true" ma:fieldsID="22f9b76c999e9459a73eb16b923ec91e" ns2:_="" ns3:_="">
    <xsd:import namespace="9e806303-12c1-46e1-bfe8-0ab21183f5e0"/>
    <xsd:import namespace="face579d-1575-4b9a-9e29-f3216a2222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806303-12c1-46e1-bfe8-0ab21183f5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ce579d-1575-4b9a-9e29-f3216a22225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67A696-56A4-4FD7-BD22-F4806875CD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806303-12c1-46e1-bfe8-0ab21183f5e0"/>
    <ds:schemaRef ds:uri="face579d-1575-4b9a-9e29-f3216a2222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BC084A-C7FD-4586-AAA2-49CE3708F0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37A0EA-5CE8-487B-8ED1-F96A56D8B51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9e806303-12c1-46e1-bfe8-0ab21183f5e0"/>
    <ds:schemaRef ds:uri="http://purl.org/dc/dcmitype/"/>
    <ds:schemaRef ds:uri="http://schemas.microsoft.com/office/infopath/2007/PartnerControls"/>
    <ds:schemaRef ds:uri="face579d-1575-4b9a-9e29-f3216a222252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Office PowerPoint</Application>
  <PresentationFormat>Diavoorstelling (16:9)</PresentationFormat>
  <Paragraphs>45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Lobster</vt:lpstr>
      <vt:lpstr>Simple Light</vt:lpstr>
      <vt:lpstr>football </vt:lpstr>
      <vt:lpstr>we are going to talk about   </vt:lpstr>
      <vt:lpstr>setup</vt:lpstr>
      <vt:lpstr>extension</vt:lpstr>
      <vt:lpstr>uniform</vt:lpstr>
      <vt:lpstr>top ten best  football players </vt:lpstr>
      <vt:lpstr>top ten best football clubs  </vt:lpstr>
      <vt:lpstr>quiz </vt:lpstr>
      <vt:lpstr>answers  </vt:lpstr>
      <vt:lpstr>this is the end of our presentation !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football </dc:title>
  <cp:lastModifiedBy>Denise de Vlam</cp:lastModifiedBy>
  <cp:revision>1</cp:revision>
  <dcterms:modified xsi:type="dcterms:W3CDTF">2019-12-20T11:15:00Z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0x01010011C1E06CB8750D46830A721F2E044CB8</vt:lpwstr>
  </property>
</Properties>
</file>