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D43E4E-06C8-41D0-9138-24AEE9AA6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D06B026-3647-4BD0-9B42-54562B75C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236B21B-07BE-422F-B793-E4F2EB58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E78DC1-BA38-468F-8F6B-67334025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8DEAC9-5CA8-435A-B628-19556502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8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4970D-15EE-4436-9F90-97CA2430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2ECA5C7-B051-447F-A728-0DC59A92B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1D18AC-2EAA-4ED0-9250-E6378E03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CE67AF-E3C4-427A-85EB-612079EE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F770E7-9D05-4877-9C31-7A36DE83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135C37E-B0CD-4718-927B-24E736263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97ED56-1850-49F7-AB6F-44C314BDD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D6CC05-2E7E-4048-88D6-17443884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D4ED42-F884-47BC-947F-21ED99A9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20C10A-81F9-4EB4-AFD5-22536B9D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0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B534D-8710-43A0-8034-8B50F0AA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B78644-EE61-4334-B337-ABF5421D3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9F5BD8-5D19-474D-BE27-ECB7ABA8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215FC8-0DC6-4CA0-8255-654A04CB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74D616-5033-4984-B8C3-5C6623DC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3CF4F9-39D2-4C09-BA60-36FAD0A7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588BE0-1118-45E0-AE45-45B2749AF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CF4B26-7F25-45D6-9D24-A5FAA3CC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81E1F7-5BCF-457E-924E-0FDB2568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A2BCF6-6131-41C9-9F81-0015AB1A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00CF26-6341-4BCA-9FE6-5C5F0B9A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B3A1C0-6E17-43EC-B126-9FAF46185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2CE384-9098-4632-AE66-6D0BA339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260AE3-D070-4E63-8FBA-6783D921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04D3F2C-0145-45B4-A691-098A3F9A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0D20CB-A784-4991-A9D4-92BBF751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7A8AA5-55B3-42A7-BCF2-E5E42EC0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4B76FF6-FCE6-4823-8C11-9C14D6F6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B2733D-C9F2-477F-AD61-D4B516C46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5C4D6C2-4231-4236-9BA2-38AF695E5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3A0A89E-9A57-4586-A0B6-49F107542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6DE8474-EE4A-4912-98CA-89271C09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1F232DD-45C6-45FC-B198-F5B8FDCF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2A33AE9-0D77-49A1-A456-7DA78C8E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542658-1557-4285-AB44-56B42DE1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37C2650-2143-4EB0-8CBA-10ECFCA4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7513A9B-E045-4C79-8FEA-2C23CBC8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5928C6-F9CF-4DA1-B573-46216B35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3EF8CB8-821B-4AEC-90FF-5019395B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629AE0C-6100-4D90-BC1F-19490EC3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07AC05C-5A13-4B65-AA79-AA4C7857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6745B8-F0BD-48F5-AF1F-5B06C03E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60C7BC-CD45-4B2D-91B8-97754432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378FC60-5A94-481E-9CB1-9A9180804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A39883-1240-4839-9CCC-33EFADCD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F020F38-182C-47B9-89C7-88BD4917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E6E5CE-67A0-46FA-A892-9560E7DA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8B8B6E-78F9-4D7B-BB75-0C422AF4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5396661-B2AC-4C69-B458-1A915741A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6D12E5-54C8-4B57-81CB-3C71B203E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59A6CA3-4BBB-4EE9-B5E5-47E6E0AB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59134CB-C995-4113-8B32-B0CF52C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AC99B2-33BD-4C61-AB78-C565AC45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569DB80-C307-43F0-B52A-6F98C2E0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B92C5B-EB4D-48BC-B38F-ACFB1978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C6D913-4FC3-4F6A-AB0E-D6921C6D7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D1B1-4230-44C6-9E89-027DDEFB74B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3189FF-B61A-4001-994B-D3971D190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C67A05-90A3-4A88-9968-B6AE74306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EB15-0729-4F58-8F71-80832DDD2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4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DFCD8F-1C05-46BD-9C84-CA8072D8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3044251" cy="789117"/>
          </a:xfrm>
          <a:solidFill>
            <a:schemeClr val="accent2">
              <a:lumMod val="40000"/>
              <a:lumOff val="60000"/>
            </a:schemeClr>
          </a:solidFill>
          <a:effectLst/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Source Sans Pro" panose="020B0503030403020204" pitchFamily="34" charset="0"/>
              </a:rPr>
              <a:t>GÖZLEME</a:t>
            </a:r>
            <a:endParaRPr lang="en-US" dirty="0">
              <a:solidFill>
                <a:srgbClr val="FF5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Source Sans Pro" panose="020B0503030403020204" pitchFamily="34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10C167A-625E-4106-AE18-C9ACB3328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88" y="1379096"/>
            <a:ext cx="8228913" cy="5218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30210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3B7398-4934-477F-8D78-51E7A7F6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90" y="434714"/>
            <a:ext cx="2564567" cy="74630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KEŞKEK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99A3A8F-3C4E-4A28-B6F8-F040B17EE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14" y="1274164"/>
            <a:ext cx="7615003" cy="528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313000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A98664-D0F1-46CE-A2AB-3EB6138E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12" y="395106"/>
            <a:ext cx="3269105" cy="72915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LAHMACUN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B563E94-C766-477D-ADEB-73B3EFC6D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50" y="1304145"/>
            <a:ext cx="7418899" cy="493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38734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9159DA-3C56-4F75-93E5-A517EF6B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3973643" cy="69917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ADANA KEBAP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79E4876-4692-4E19-980E-5FB10A1AB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9" y="1259174"/>
            <a:ext cx="8288262" cy="491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98106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5A152-CE1B-44B6-B61E-110FC9B6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733800" cy="7591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KARNIYARIK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626E342-A813-413A-A1AF-54AB90D78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74" y="1334125"/>
            <a:ext cx="8454452" cy="501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725983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95D629-2FBC-4659-9183-5E9D7C39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01" y="365125"/>
            <a:ext cx="3628869" cy="71416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İZMİR KÖFTE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1E90A2D-F971-41CF-8C5D-02E636404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32" y="1312740"/>
            <a:ext cx="7719935" cy="518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371651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E1B2DC-0BEA-4D98-91E8-7FD79D56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21" y="549320"/>
            <a:ext cx="3029262" cy="73451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İSKENDER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7D57816-5BA8-443C-9FD7-F192CDD49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71" y="1484026"/>
            <a:ext cx="8095057" cy="4824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80807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CA1419-BEEE-460C-B30F-2451EEFC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044252" cy="6542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BAKLAVA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D7DB935-45E9-41AD-8EC5-930D25C83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34" y="1169233"/>
            <a:ext cx="7618532" cy="502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4142001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41C2BB-0674-4E5E-B61F-61E1D137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052" y="500037"/>
            <a:ext cx="3074233" cy="6691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TULUMBA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C6032B4-20DF-4128-9DCD-4E2E95834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23" y="1363033"/>
            <a:ext cx="7689953" cy="516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358984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D463DB-7C31-47CD-BF44-2121E44B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489617" cy="69917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AŞURE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65A82A8-C133-4E57-BA18-BDF246949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33" y="1218634"/>
            <a:ext cx="8634334" cy="527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61558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D1A7A1-CF79-4C69-BC64-D36ED31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131" y="367259"/>
            <a:ext cx="2699479" cy="80626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KÜNEFE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463A2FC-EE70-46F3-8CF4-D01E58E0F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75" y="1345914"/>
            <a:ext cx="8154650" cy="514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220278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71AC65-BE88-4101-BD08-E04E31CF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7259"/>
            <a:ext cx="2924331" cy="6820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MIHLAMA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E786DB6-A865-4C65-951D-4B9556CB4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47" y="1229194"/>
            <a:ext cx="8514413" cy="526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99478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0E32CC-768A-4C7C-A40E-36A2F54A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39646"/>
            <a:ext cx="3928672" cy="6145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İZMİR BOMBASI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66FC44E-8F06-4334-9770-791176208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34125"/>
            <a:ext cx="8569376" cy="514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02328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FF1326-0A47-42CE-BBAE-102F22E40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63977" cy="57925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PİŞMANİYE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1915121-ED76-484D-8EE2-1FEFB4111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89" y="1049312"/>
            <a:ext cx="8154649" cy="544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3012441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7D41AF-71F7-48C9-9D3D-958A8B25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82" y="584616"/>
            <a:ext cx="2579557" cy="59640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SÜTLAÇ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6D20B2C-F1A7-490B-8447-A4DFE99CA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4" y="1319628"/>
            <a:ext cx="7902960" cy="5201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237273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18F67A-9323-4653-8F5B-CE46E9AA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32" y="365125"/>
            <a:ext cx="2834390" cy="69917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LOKUM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B9C857B-82FF-45B4-8FD1-2CE1A4243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93" y="1193402"/>
            <a:ext cx="7585023" cy="529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20916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042695-221F-4CC9-9CB2-0D38AADB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954311" cy="8640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MENEMEN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73AC094-4911-42A2-A2AF-F1C2CAE54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1" y="1394086"/>
            <a:ext cx="7779895" cy="490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2777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666854-DAA6-4429-B1B4-A9384EFD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765"/>
            <a:ext cx="3059243" cy="7345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ÇİĞ KÖFTE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C711240-ED81-4E70-A08D-AE3AE9EFE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2" y="1259173"/>
            <a:ext cx="8844196" cy="487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424600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84F780-CA66-4BE3-8912-7E4D1E2B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2699478" cy="7591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MÜCVER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33C1A92-96EB-481C-B6CB-20FBF0174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13" y="1274164"/>
            <a:ext cx="7899817" cy="490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72574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03943B-918E-404E-A87E-8765B5D3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404734"/>
            <a:ext cx="3462728" cy="65956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İÇLİ KÖFTE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F18435A-9833-4D54-B024-8209C80D8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45" y="1203534"/>
            <a:ext cx="8179309" cy="524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090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BA2226-818F-4B10-AB51-194101A2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960"/>
            <a:ext cx="2639518" cy="7794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MANTI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  <a:cs typeface="MV Boli" panose="02000500030200090000" pitchFamily="2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A43929B-9CB5-4362-B6EB-7838C99CF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42" y="1259174"/>
            <a:ext cx="8664315" cy="5195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210438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8F2C6D-016A-4AC2-BB58-A44CFD95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744449" cy="7291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KUMPİR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4099650-38B1-4275-AEBE-3A3E10501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87" y="1216336"/>
            <a:ext cx="8423626" cy="515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132744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9CE31-A5D3-42EE-9119-F9A0F59D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410"/>
            <a:ext cx="4318416" cy="79127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FF5050"/>
                </a:solidFill>
              </a:rPr>
              <a:t>YAPRAK </a:t>
            </a:r>
            <a:r>
              <a:rPr lang="tr-TR" dirty="0">
                <a:solidFill>
                  <a:srgbClr val="FF5050"/>
                </a:solidFill>
                <a:latin typeface="Monotype Corsiva" panose="03010101010201010101" pitchFamily="66" charset="0"/>
              </a:rPr>
              <a:t>SARMASI</a:t>
            </a:r>
            <a:endParaRPr lang="en-US" dirty="0">
              <a:solidFill>
                <a:srgbClr val="FF5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709B065-AD11-4954-AAFC-2869EE457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06" y="1840615"/>
            <a:ext cx="8320188" cy="468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/>
            </a:outerShdw>
          </a:effectLst>
        </p:spPr>
      </p:pic>
    </p:spTree>
    <p:extLst>
      <p:ext uri="{BB962C8B-B14F-4D97-AF65-F5344CB8AC3E}">
        <p14:creationId xmlns:p14="http://schemas.microsoft.com/office/powerpoint/2010/main" val="81718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</Words>
  <Application>Microsoft Office PowerPoint</Application>
  <PresentationFormat>Geniş ekran</PresentationFormat>
  <Paragraphs>23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Office Teması</vt:lpstr>
      <vt:lpstr>GÖZLEME</vt:lpstr>
      <vt:lpstr>MIHLAMA</vt:lpstr>
      <vt:lpstr>MENEMEN</vt:lpstr>
      <vt:lpstr>ÇİĞ KÖFTE</vt:lpstr>
      <vt:lpstr>MÜCVER</vt:lpstr>
      <vt:lpstr>İÇLİ KÖFTE</vt:lpstr>
      <vt:lpstr>MANTI</vt:lpstr>
      <vt:lpstr>KUMPİR</vt:lpstr>
      <vt:lpstr>YAPRAK SARMASI</vt:lpstr>
      <vt:lpstr>KEŞKEK</vt:lpstr>
      <vt:lpstr>LAHMACUN</vt:lpstr>
      <vt:lpstr>ADANA KEBAP</vt:lpstr>
      <vt:lpstr>KARNIYARIK</vt:lpstr>
      <vt:lpstr>İZMİR KÖFTE</vt:lpstr>
      <vt:lpstr>İSKENDER</vt:lpstr>
      <vt:lpstr>BAKLAVA</vt:lpstr>
      <vt:lpstr>TULUMBA</vt:lpstr>
      <vt:lpstr>AŞURE</vt:lpstr>
      <vt:lpstr>KÜNEFE</vt:lpstr>
      <vt:lpstr>İZMİR BOMBASI</vt:lpstr>
      <vt:lpstr>PİŞMANİYE</vt:lpstr>
      <vt:lpstr>SÜTLAÇ</vt:lpstr>
      <vt:lpstr>LOKUM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GÖZLEME</dc:title>
  <dc:creator>Hp</dc:creator>
  <cp:lastModifiedBy>Hp</cp:lastModifiedBy>
  <cp:revision>2</cp:revision>
  <dcterms:created xsi:type="dcterms:W3CDTF">2022-02-12T13:58:08Z</dcterms:created>
  <dcterms:modified xsi:type="dcterms:W3CDTF">2022-02-12T15:02:35Z</dcterms:modified>
</cp:coreProperties>
</file>