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AFE3-9572-40A0-A7B3-5AD04B86AD85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EF24-470E-436D-8030-497C1EF5B2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AFE3-9572-40A0-A7B3-5AD04B86AD85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EF24-470E-436D-8030-497C1EF5B2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AFE3-9572-40A0-A7B3-5AD04B86AD85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EF24-470E-436D-8030-497C1EF5B2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AFE3-9572-40A0-A7B3-5AD04B86AD85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EF24-470E-436D-8030-497C1EF5B2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AFE3-9572-40A0-A7B3-5AD04B86AD85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EF24-470E-436D-8030-497C1EF5B2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AFE3-9572-40A0-A7B3-5AD04B86AD85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EF24-470E-436D-8030-497C1EF5B2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AFE3-9572-40A0-A7B3-5AD04B86AD85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EF24-470E-436D-8030-497C1EF5B2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AFE3-9572-40A0-A7B3-5AD04B86AD85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EF24-470E-436D-8030-497C1EF5B2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AFE3-9572-40A0-A7B3-5AD04B86AD85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EF24-470E-436D-8030-497C1EF5B2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AFE3-9572-40A0-A7B3-5AD04B86AD85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EF24-470E-436D-8030-497C1EF5B2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AFE3-9572-40A0-A7B3-5AD04B86AD85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EF24-470E-436D-8030-497C1EF5B2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5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AFE3-9572-40A0-A7B3-5AD04B86AD85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EF24-470E-436D-8030-497C1EF5B2C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Stokrotka\Downloads\video-1613725203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Stokrotka\Downloads\video-1613766327.mp4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Stokrotka\Downloads\video-1613726346.mp4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Stokrotka\Downloads\video-1613725901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33CC"/>
                </a:solidFill>
              </a:rPr>
              <a:t> </a:t>
            </a:r>
            <a:br>
              <a:rPr lang="pl-PL" dirty="0">
                <a:solidFill>
                  <a:srgbClr val="FF33CC"/>
                </a:solidFill>
              </a:rPr>
            </a:br>
            <a:r>
              <a:rPr lang="pl-PL" b="1" dirty="0">
                <a:solidFill>
                  <a:srgbClr val="FF33CC"/>
                </a:solidFill>
                <a:latin typeface="Comic Sans MS" pitchFamily="66" charset="0"/>
              </a:rPr>
              <a:t>Carnival </a:t>
            </a:r>
            <a:br>
              <a:rPr lang="pl-PL" b="1" dirty="0">
                <a:solidFill>
                  <a:srgbClr val="FF33CC"/>
                </a:solidFill>
                <a:latin typeface="Comic Sans MS" pitchFamily="66" charset="0"/>
              </a:rPr>
            </a:br>
            <a:r>
              <a:rPr lang="pl-PL" b="1" dirty="0" smtClean="0">
                <a:solidFill>
                  <a:srgbClr val="FF33CC"/>
                </a:solidFill>
                <a:latin typeface="Comic Sans MS" pitchFamily="66" charset="0"/>
              </a:rPr>
              <a:t>(6 JAN-25 FEB</a:t>
            </a:r>
            <a:r>
              <a:rPr lang="pl-PL" dirty="0" smtClean="0">
                <a:solidFill>
                  <a:srgbClr val="FF33CC"/>
                </a:solidFill>
                <a:latin typeface="Comic Sans MS" pitchFamily="66" charset="0"/>
              </a:rPr>
              <a:t>)</a:t>
            </a:r>
            <a:endParaRPr lang="pl-PL" dirty="0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5" name="Obraz 4" descr="152382948_156772346256991_23800167105714199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33670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2800" dirty="0" err="1" smtClean="0">
                <a:latin typeface="Comic Sans MS" pitchFamily="66" charset="0"/>
              </a:rPr>
              <a:t>During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this</a:t>
            </a:r>
            <a:r>
              <a:rPr lang="pl-PL" sz="2800" dirty="0" smtClean="0">
                <a:latin typeface="Comic Sans MS" pitchFamily="66" charset="0"/>
              </a:rPr>
              <a:t> period, we </a:t>
            </a:r>
            <a:r>
              <a:rPr lang="pl-PL" sz="2800" dirty="0" err="1" smtClean="0">
                <a:latin typeface="Comic Sans MS" pitchFamily="66" charset="0"/>
              </a:rPr>
              <a:t>have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used</a:t>
            </a:r>
            <a:r>
              <a:rPr lang="pl-PL" sz="2800" dirty="0" smtClean="0">
                <a:latin typeface="Comic Sans MS" pitchFamily="66" charset="0"/>
              </a:rPr>
              <a:t> to </a:t>
            </a:r>
            <a:r>
              <a:rPr lang="pl-PL" sz="2800" dirty="0" err="1" smtClean="0">
                <a:latin typeface="Comic Sans MS" pitchFamily="66" charset="0"/>
              </a:rPr>
              <a:t>organize</a:t>
            </a:r>
            <a:r>
              <a:rPr lang="pl-PL" sz="2800" dirty="0" smtClean="0">
                <a:latin typeface="Comic Sans MS" pitchFamily="66" charset="0"/>
              </a:rPr>
              <a:t> a </a:t>
            </a:r>
            <a:r>
              <a:rPr lang="pl-PL" sz="2800" dirty="0" err="1" smtClean="0">
                <a:latin typeface="Comic Sans MS" pitchFamily="66" charset="0"/>
              </a:rPr>
              <a:t>costume</a:t>
            </a:r>
            <a:r>
              <a:rPr lang="pl-PL" sz="2800" dirty="0" smtClean="0">
                <a:latin typeface="Comic Sans MS" pitchFamily="66" charset="0"/>
              </a:rPr>
              <a:t> party </a:t>
            </a:r>
            <a:r>
              <a:rPr lang="pl-PL" sz="2800" dirty="0" err="1" smtClean="0">
                <a:latin typeface="Comic Sans MS" pitchFamily="66" charset="0"/>
              </a:rPr>
              <a:t>in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our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school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every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year</a:t>
            </a:r>
            <a:r>
              <a:rPr lang="pl-PL" sz="2800" dirty="0" smtClean="0">
                <a:latin typeface="Comic Sans MS" pitchFamily="66" charset="0"/>
              </a:rPr>
              <a:t> - </a:t>
            </a:r>
            <a:r>
              <a:rPr lang="pl-PL" sz="2800" dirty="0" err="1" smtClean="0">
                <a:latin typeface="Comic Sans MS" pitchFamily="66" charset="0"/>
              </a:rPr>
              <a:t>it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is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our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tradition</a:t>
            </a:r>
            <a:r>
              <a:rPr lang="pl-PL" sz="2800" dirty="0" smtClean="0">
                <a:latin typeface="Comic Sans MS" pitchFamily="66" charset="0"/>
              </a:rPr>
              <a:t>.  </a:t>
            </a:r>
          </a:p>
          <a:p>
            <a:pPr algn="ctr"/>
            <a:endParaRPr lang="pl-PL" sz="2800" dirty="0" smtClean="0">
              <a:latin typeface="Comic Sans MS" pitchFamily="66" charset="0"/>
            </a:endParaRPr>
          </a:p>
          <a:p>
            <a:pPr algn="ctr"/>
            <a:r>
              <a:rPr lang="pl-PL" sz="2800" dirty="0" smtClean="0">
                <a:latin typeface="Comic Sans MS" pitchFamily="66" charset="0"/>
              </a:rPr>
              <a:t>In 2020, </a:t>
            </a:r>
            <a:r>
              <a:rPr lang="pl-PL" sz="2800" dirty="0" err="1" smtClean="0">
                <a:latin typeface="Comic Sans MS" pitchFamily="66" charset="0"/>
              </a:rPr>
              <a:t>the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ball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were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organized</a:t>
            </a:r>
            <a:r>
              <a:rPr lang="pl-PL" sz="2800" dirty="0" smtClean="0">
                <a:latin typeface="Comic Sans MS" pitchFamily="66" charset="0"/>
              </a:rPr>
              <a:t> 10 </a:t>
            </a:r>
            <a:r>
              <a:rPr lang="pl-PL" sz="2800" dirty="0" err="1" smtClean="0">
                <a:latin typeface="Comic Sans MS" pitchFamily="66" charset="0"/>
              </a:rPr>
              <a:t>February</a:t>
            </a:r>
            <a:r>
              <a:rPr lang="pl-PL" sz="2800" dirty="0" smtClean="0">
                <a:latin typeface="Comic Sans MS" pitchFamily="66" charset="0"/>
              </a:rPr>
              <a:t>. </a:t>
            </a:r>
          </a:p>
          <a:p>
            <a:pPr algn="ctr"/>
            <a:endParaRPr lang="pl-PL" sz="2800" dirty="0" smtClean="0">
              <a:latin typeface="Comic Sans MS" pitchFamily="66" charset="0"/>
            </a:endParaRPr>
          </a:p>
          <a:p>
            <a:pPr algn="ctr"/>
            <a:r>
              <a:rPr lang="pl-PL" sz="2800" dirty="0" err="1" smtClean="0">
                <a:latin typeface="Comic Sans MS" pitchFamily="66" charset="0"/>
              </a:rPr>
              <a:t>The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fancy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dress</a:t>
            </a:r>
            <a:r>
              <a:rPr lang="pl-PL" sz="2800" dirty="0" smtClean="0">
                <a:latin typeface="Comic Sans MS" pitchFamily="66" charset="0"/>
              </a:rPr>
              <a:t> party </a:t>
            </a:r>
            <a:r>
              <a:rPr lang="pl-PL" sz="2800" dirty="0" err="1" smtClean="0">
                <a:latin typeface="Comic Sans MS" pitchFamily="66" charset="0"/>
              </a:rPr>
              <a:t>is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organized</a:t>
            </a:r>
            <a:r>
              <a:rPr lang="pl-PL" sz="2800" dirty="0" smtClean="0">
                <a:latin typeface="Comic Sans MS" pitchFamily="66" charset="0"/>
              </a:rPr>
              <a:t> by </a:t>
            </a:r>
            <a:r>
              <a:rPr lang="pl-PL" sz="2800" dirty="0" err="1" smtClean="0">
                <a:latin typeface="Comic Sans MS" pitchFamily="66" charset="0"/>
              </a:rPr>
              <a:t>the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Comic Sans MS" pitchFamily="66" charset="0"/>
              </a:rPr>
              <a:t>Student </a:t>
            </a:r>
            <a:r>
              <a:rPr lang="pl-PL" sz="2800" b="1" dirty="0" err="1" smtClean="0">
                <a:solidFill>
                  <a:srgbClr val="FF0000"/>
                </a:solidFill>
                <a:latin typeface="Comic Sans MS" pitchFamily="66" charset="0"/>
              </a:rPr>
              <a:t>Council</a:t>
            </a:r>
            <a:r>
              <a:rPr lang="pl-PL" sz="2800" b="1" dirty="0" smtClean="0">
                <a:latin typeface="Comic Sans MS" pitchFamily="66" charset="0"/>
              </a:rPr>
              <a:t>.</a:t>
            </a:r>
          </a:p>
          <a:p>
            <a:endParaRPr lang="pl-PL" sz="2800" dirty="0" smtClean="0"/>
          </a:p>
          <a:p>
            <a:endParaRPr lang="pl-PL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2439" y="273050"/>
            <a:ext cx="3976971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latin typeface="Comic Sans MS" pitchFamily="66" charset="0"/>
              </a:rPr>
              <a:t>It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is</a:t>
            </a:r>
            <a:r>
              <a:rPr lang="pl-PL" dirty="0" smtClean="0">
                <a:latin typeface="Comic Sans MS" pitchFamily="66" charset="0"/>
              </a:rPr>
              <a:t> a time of </a:t>
            </a:r>
            <a:r>
              <a:rPr lang="pl-PL" dirty="0" err="1" smtClean="0">
                <a:latin typeface="Comic Sans MS" pitchFamily="66" charset="0"/>
              </a:rPr>
              <a:t>games</a:t>
            </a:r>
            <a:r>
              <a:rPr lang="pl-PL" dirty="0" smtClean="0">
                <a:latin typeface="Comic Sans MS" pitchFamily="66" charset="0"/>
              </a:rPr>
              <a:t>, </a:t>
            </a:r>
            <a:r>
              <a:rPr lang="pl-PL" dirty="0" err="1" smtClean="0">
                <a:latin typeface="Comic Sans MS" pitchFamily="66" charset="0"/>
              </a:rPr>
              <a:t>masquerades</a:t>
            </a:r>
            <a:r>
              <a:rPr lang="pl-PL" dirty="0" smtClean="0">
                <a:latin typeface="Comic Sans MS" pitchFamily="66" charset="0"/>
              </a:rPr>
              <a:t> 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and great </a:t>
            </a:r>
            <a:r>
              <a:rPr lang="pl-PL" dirty="0" err="1" smtClean="0">
                <a:latin typeface="Comic Sans MS" pitchFamily="66" charset="0"/>
              </a:rPr>
              <a:t>balls</a:t>
            </a:r>
            <a:r>
              <a:rPr lang="pl-PL" dirty="0" smtClean="0">
                <a:latin typeface="Comic Sans MS" pitchFamily="66" charset="0"/>
              </a:rPr>
              <a:t> ... </a:t>
            </a:r>
            <a:br>
              <a:rPr lang="pl-PL" dirty="0" smtClean="0">
                <a:latin typeface="Comic Sans MS" pitchFamily="66" charset="0"/>
              </a:rPr>
            </a:br>
            <a:endParaRPr lang="pl-PL" dirty="0">
              <a:latin typeface="Comic Sans MS" pitchFamily="66" charset="0"/>
            </a:endParaRPr>
          </a:p>
        </p:txBody>
      </p:sp>
      <p:pic>
        <p:nvPicPr>
          <p:cNvPr id="6" name="video-1613725203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4018490" cy="3013868"/>
          </a:xfrm>
          <a:prstGeom prst="rect">
            <a:avLst/>
          </a:prstGeom>
        </p:spPr>
      </p:pic>
      <p:pic>
        <p:nvPicPr>
          <p:cNvPr id="1126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Comic Sans MS" pitchFamily="66" charset="0"/>
              </a:rPr>
              <a:t>In 2020, </a:t>
            </a:r>
            <a:r>
              <a:rPr lang="pl-PL" dirty="0" err="1" smtClean="0">
                <a:latin typeface="Comic Sans MS" pitchFamily="66" charset="0"/>
              </a:rPr>
              <a:t>the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ball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began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with</a:t>
            </a:r>
            <a:r>
              <a:rPr lang="pl-PL" dirty="0" smtClean="0">
                <a:latin typeface="Comic Sans MS" pitchFamily="66" charset="0"/>
              </a:rPr>
              <a:t> a </a:t>
            </a:r>
            <a:r>
              <a:rPr lang="pl-PL" dirty="0" err="1" smtClean="0">
                <a:latin typeface="Comic Sans MS" pitchFamily="66" charset="0"/>
              </a:rPr>
              <a:t>dance</a:t>
            </a:r>
            <a:r>
              <a:rPr lang="pl-PL" dirty="0" smtClean="0">
                <a:latin typeface="Comic Sans MS" pitchFamily="66" charset="0"/>
              </a:rPr>
              <a:t> –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err="1" smtClean="0">
                <a:latin typeface="Comic Sans MS" pitchFamily="66" charset="0"/>
              </a:rPr>
              <a:t>Makarena</a:t>
            </a:r>
            <a:r>
              <a:rPr lang="pl-PL" dirty="0" smtClean="0">
                <a:latin typeface="Comic Sans MS" pitchFamily="66" charset="0"/>
              </a:rPr>
              <a:t>, </a:t>
            </a:r>
            <a:r>
              <a:rPr lang="pl-PL" dirty="0" err="1" smtClean="0">
                <a:latin typeface="Comic Sans MS" pitchFamily="66" charset="0"/>
              </a:rPr>
              <a:t>led</a:t>
            </a:r>
            <a:r>
              <a:rPr lang="pl-PL" dirty="0" smtClean="0">
                <a:latin typeface="Comic Sans MS" pitchFamily="66" charset="0"/>
              </a:rPr>
              <a:t> by </a:t>
            </a:r>
            <a:r>
              <a:rPr lang="pl-PL" dirty="0" err="1" smtClean="0">
                <a:latin typeface="Comic Sans MS" pitchFamily="66" charset="0"/>
              </a:rPr>
              <a:t>the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school's</a:t>
            </a:r>
            <a:r>
              <a:rPr lang="pl-PL" dirty="0" smtClean="0">
                <a:latin typeface="Comic Sans MS" pitchFamily="66" charset="0"/>
              </a:rPr>
              <a:t> principal: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" name="Symbol zastępczy zawartości 6" descr="152033546_555312908784888_1249010796571359317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52120" y="2564904"/>
            <a:ext cx="3024336" cy="4032447"/>
          </a:xfrm>
        </p:spPr>
      </p:pic>
      <p:pic>
        <p:nvPicPr>
          <p:cNvPr id="8" name="video-1613766327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2499" y="2719388"/>
            <a:ext cx="3730459" cy="2797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/>
          <a:lstStyle/>
          <a:p>
            <a:r>
              <a:rPr lang="pl-PL" sz="2800" b="1" dirty="0" err="1" smtClean="0">
                <a:solidFill>
                  <a:srgbClr val="FF0000"/>
                </a:solidFill>
                <a:latin typeface="Comic Sans MS" pitchFamily="66" charset="0"/>
              </a:rPr>
              <a:t>Cotillion</a:t>
            </a:r>
            <a:r>
              <a:rPr lang="pl-PL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l-PL" sz="2800" b="1" dirty="0" err="1" smtClean="0">
                <a:solidFill>
                  <a:srgbClr val="FF0000"/>
                </a:solidFill>
                <a:latin typeface="Comic Sans MS" pitchFamily="66" charset="0"/>
              </a:rPr>
              <a:t>dance</a:t>
            </a:r>
            <a:r>
              <a:rPr lang="pl-PL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pl-PL" sz="2800" dirty="0" err="1" smtClean="0">
                <a:latin typeface="Comic Sans MS" pitchFamily="66" charset="0"/>
              </a:rPr>
              <a:t>is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also</a:t>
            </a:r>
            <a:r>
              <a:rPr lang="pl-PL" sz="2800" dirty="0" smtClean="0">
                <a:latin typeface="Comic Sans MS" pitchFamily="66" charset="0"/>
              </a:rPr>
              <a:t> a </a:t>
            </a:r>
            <a:r>
              <a:rPr lang="pl-PL" sz="2800" dirty="0" err="1">
                <a:latin typeface="Comic Sans MS" pitchFamily="66" charset="0"/>
              </a:rPr>
              <a:t>p</a:t>
            </a:r>
            <a:r>
              <a:rPr lang="pl-PL" sz="2800" dirty="0" err="1" smtClean="0">
                <a:latin typeface="Comic Sans MS" pitchFamily="66" charset="0"/>
              </a:rPr>
              <a:t>olish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tradition</a:t>
            </a:r>
            <a:r>
              <a:rPr lang="pl-PL" sz="2800" dirty="0" smtClean="0">
                <a:latin typeface="Comic Sans MS" pitchFamily="66" charset="0"/>
              </a:rPr>
              <a:t> - </a:t>
            </a:r>
            <a:r>
              <a:rPr lang="pl-PL" sz="2800" dirty="0" err="1" smtClean="0">
                <a:latin typeface="Comic Sans MS" pitchFamily="66" charset="0"/>
              </a:rPr>
              <a:t>the</a:t>
            </a:r>
            <a:r>
              <a:rPr lang="pl-PL" sz="2800" dirty="0" smtClean="0">
                <a:latin typeface="Comic Sans MS" pitchFamily="66" charset="0"/>
              </a:rPr>
              <a:t> party </a:t>
            </a:r>
            <a:r>
              <a:rPr lang="pl-PL" sz="2800" dirty="0" err="1" smtClean="0">
                <a:latin typeface="Comic Sans MS" pitchFamily="66" charset="0"/>
              </a:rPr>
              <a:t>participant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has</a:t>
            </a:r>
            <a:r>
              <a:rPr lang="pl-PL" sz="2800" dirty="0" smtClean="0">
                <a:latin typeface="Comic Sans MS" pitchFamily="66" charset="0"/>
              </a:rPr>
              <a:t> to </a:t>
            </a:r>
            <a:r>
              <a:rPr lang="pl-PL" sz="2800" dirty="0" err="1" smtClean="0">
                <a:latin typeface="Comic Sans MS" pitchFamily="66" charset="0"/>
              </a:rPr>
              <a:t>find</a:t>
            </a:r>
            <a:r>
              <a:rPr lang="pl-PL" sz="2800" dirty="0" smtClean="0">
                <a:latin typeface="Comic Sans MS" pitchFamily="66" charset="0"/>
              </a:rPr>
              <a:t> a partner </a:t>
            </a:r>
            <a:br>
              <a:rPr lang="pl-PL" sz="2800" dirty="0" smtClean="0">
                <a:latin typeface="Comic Sans MS" pitchFamily="66" charset="0"/>
              </a:rPr>
            </a:br>
            <a:r>
              <a:rPr lang="pl-PL" sz="2800" dirty="0" err="1" smtClean="0">
                <a:latin typeface="Comic Sans MS" pitchFamily="66" charset="0"/>
              </a:rPr>
              <a:t>with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the</a:t>
            </a:r>
            <a:r>
              <a:rPr lang="pl-PL" sz="2800" dirty="0" smtClean="0">
                <a:latin typeface="Comic Sans MS" pitchFamily="66" charset="0"/>
              </a:rPr>
              <a:t> same </a:t>
            </a:r>
            <a:r>
              <a:rPr lang="pl-PL" sz="2800" dirty="0" err="1" smtClean="0">
                <a:latin typeface="Comic Sans MS" pitchFamily="66" charset="0"/>
              </a:rPr>
              <a:t>cotillion</a:t>
            </a:r>
            <a:r>
              <a:rPr lang="pl-PL" sz="2800" dirty="0" smtClean="0">
                <a:latin typeface="Comic Sans MS" pitchFamily="66" charset="0"/>
              </a:rPr>
              <a:t>, and </a:t>
            </a:r>
            <a:r>
              <a:rPr lang="pl-PL" sz="2800" dirty="0" err="1" smtClean="0">
                <a:latin typeface="Comic Sans MS" pitchFamily="66" charset="0"/>
              </a:rPr>
              <a:t>then</a:t>
            </a:r>
            <a:r>
              <a:rPr lang="pl-PL" sz="2800" dirty="0" smtClean="0">
                <a:latin typeface="Comic Sans MS" pitchFamily="66" charset="0"/>
              </a:rPr>
              <a:t>… </a:t>
            </a:r>
            <a:r>
              <a:rPr lang="pl-PL" sz="2800" dirty="0" err="1" smtClean="0">
                <a:latin typeface="Comic Sans MS" pitchFamily="66" charset="0"/>
              </a:rPr>
              <a:t>dance</a:t>
            </a:r>
            <a:r>
              <a:rPr lang="pl-PL" sz="2800" dirty="0" smtClean="0">
                <a:latin typeface="Comic Sans MS" pitchFamily="66" charset="0"/>
              </a:rPr>
              <a:t> one </a:t>
            </a:r>
            <a:r>
              <a:rPr lang="pl-PL" sz="2800" dirty="0" err="1" smtClean="0">
                <a:latin typeface="Comic Sans MS" pitchFamily="66" charset="0"/>
              </a:rPr>
              <a:t>dance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with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him</a:t>
            </a:r>
            <a:r>
              <a:rPr lang="pl-PL" sz="2800" dirty="0" smtClean="0"/>
              <a:t>!</a:t>
            </a:r>
          </a:p>
          <a:p>
            <a:endParaRPr lang="pl-PL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pl-PL" sz="2800" dirty="0" err="1" smtClean="0">
                <a:latin typeface="Comic Sans MS" pitchFamily="66" charset="0"/>
              </a:rPr>
              <a:t>During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the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balls</a:t>
            </a:r>
            <a:r>
              <a:rPr lang="pl-PL" sz="2800" dirty="0" smtClean="0">
                <a:latin typeface="Comic Sans MS" pitchFamily="66" charset="0"/>
              </a:rPr>
              <a:t>, we </a:t>
            </a:r>
            <a:r>
              <a:rPr lang="pl-PL" sz="2800" dirty="0" err="1" smtClean="0">
                <a:latin typeface="Comic Sans MS" pitchFamily="66" charset="0"/>
              </a:rPr>
              <a:t>also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have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various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competitions</a:t>
            </a:r>
            <a:r>
              <a:rPr lang="pl-PL" sz="2800" dirty="0" smtClean="0">
                <a:latin typeface="Comic Sans MS" pitchFamily="66" charset="0"/>
              </a:rPr>
              <a:t>, for </a:t>
            </a:r>
            <a:r>
              <a:rPr lang="pl-PL" sz="2800" dirty="0" err="1" smtClean="0">
                <a:latin typeface="Comic Sans MS" pitchFamily="66" charset="0"/>
              </a:rPr>
              <a:t>example</a:t>
            </a:r>
            <a:r>
              <a:rPr lang="pl-PL" sz="2800" dirty="0" smtClean="0">
                <a:latin typeface="Comic Sans MS" pitchFamily="66" charset="0"/>
              </a:rPr>
              <a:t>: </a:t>
            </a:r>
          </a:p>
          <a:p>
            <a:r>
              <a:rPr lang="pl-PL" sz="2800" dirty="0" err="1" smtClean="0">
                <a:latin typeface="Comic Sans MS" pitchFamily="66" charset="0"/>
              </a:rPr>
              <a:t>the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best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disguise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competition</a:t>
            </a:r>
            <a:r>
              <a:rPr lang="pl-PL" sz="2800" dirty="0" smtClean="0">
                <a:latin typeface="Comic Sans MS" pitchFamily="66" charset="0"/>
              </a:rPr>
              <a:t>, </a:t>
            </a:r>
            <a:r>
              <a:rPr lang="pl-PL" sz="2800" dirty="0" err="1" smtClean="0">
                <a:latin typeface="Comic Sans MS" pitchFamily="66" charset="0"/>
              </a:rPr>
              <a:t>dance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competition</a:t>
            </a:r>
            <a:r>
              <a:rPr lang="pl-PL" sz="2800" dirty="0" smtClean="0">
                <a:latin typeface="Comic Sans MS" pitchFamily="66" charset="0"/>
              </a:rPr>
              <a:t> and </a:t>
            </a:r>
            <a:r>
              <a:rPr lang="pl-PL" sz="2800" dirty="0" err="1" smtClean="0">
                <a:latin typeface="Comic Sans MS" pitchFamily="66" charset="0"/>
              </a:rPr>
              <a:t>drawing</a:t>
            </a:r>
            <a:r>
              <a:rPr lang="pl-PL" sz="2800" dirty="0" smtClean="0">
                <a:latin typeface="Comic Sans MS" pitchFamily="66" charset="0"/>
              </a:rPr>
              <a:t> of a ‘</a:t>
            </a:r>
            <a:r>
              <a:rPr lang="pl-PL" sz="2800" dirty="0" err="1" smtClean="0">
                <a:latin typeface="Comic Sans MS" pitchFamily="66" charset="0"/>
              </a:rPr>
              <a:t>lucky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err="1" smtClean="0">
                <a:latin typeface="Comic Sans MS" pitchFamily="66" charset="0"/>
              </a:rPr>
              <a:t>number</a:t>
            </a:r>
            <a:r>
              <a:rPr lang="pl-PL" sz="2800" dirty="0" smtClean="0">
                <a:latin typeface="Comic Sans MS" pitchFamily="66" charset="0"/>
              </a:rPr>
              <a:t>’.</a:t>
            </a:r>
          </a:p>
          <a:p>
            <a:endParaRPr lang="pl-PL" dirty="0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24744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Check out the fun we had!</a:t>
            </a:r>
            <a:endParaRPr lang="pl-PL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Symbol zastępczy zawartości 9" descr="152030332_3521191838105475_8348476730408865179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9" name="video-1613726346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2500" y="2398775"/>
            <a:ext cx="3475484" cy="2606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Check out the fun we had!</a:t>
            </a:r>
            <a:endParaRPr lang="pl-PL" dirty="0"/>
          </a:p>
        </p:txBody>
      </p:sp>
      <p:pic>
        <p:nvPicPr>
          <p:cNvPr id="5" name="video-1613725901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700808"/>
            <a:ext cx="5904656" cy="442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99</Words>
  <Application>Microsoft Office PowerPoint</Application>
  <PresentationFormat>Pokaz na ekranie (4:3)</PresentationFormat>
  <Paragraphs>14</Paragraphs>
  <Slides>8</Slides>
  <Notes>0</Notes>
  <HiddenSlides>0</HiddenSlides>
  <MMClips>4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  Carnival  (6 JAN-25 FEB)</vt:lpstr>
      <vt:lpstr>Slajd 2</vt:lpstr>
      <vt:lpstr>It is a time of games, masquerades  and great balls ...  </vt:lpstr>
      <vt:lpstr>In 2020, the ball began with a dance – Makarena, led by the school's principal: </vt:lpstr>
      <vt:lpstr>Slajd 5</vt:lpstr>
      <vt:lpstr>Slajd 6</vt:lpstr>
      <vt:lpstr>Check out the fun we had!</vt:lpstr>
      <vt:lpstr>Check out the fun we had!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Carnival  (6 JAN-25 FEB)</dc:title>
  <dc:creator>Stokrotka</dc:creator>
  <cp:lastModifiedBy>Stokrotka</cp:lastModifiedBy>
  <cp:revision>8</cp:revision>
  <dcterms:created xsi:type="dcterms:W3CDTF">2021-02-19T08:39:53Z</dcterms:created>
  <dcterms:modified xsi:type="dcterms:W3CDTF">2021-02-19T20:27:56Z</dcterms:modified>
</cp:coreProperties>
</file>