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6"/>
  </p:notesMasterIdLst>
  <p:sldIdLst>
    <p:sldId id="256" r:id="rId2"/>
    <p:sldId id="257" r:id="rId3"/>
    <p:sldId id="258" r:id="rId4"/>
    <p:sldId id="259" r:id="rId5"/>
  </p:sldIdLst>
  <p:sldSz cx="9144000" cy="5143500" type="screen16x9"/>
  <p:notesSz cx="6858000" cy="9144000"/>
  <p:embeddedFontLst>
    <p:embeddedFont>
      <p:font typeface="Amatic SC" panose="020B0604020202020204" pitchFamily="2" charset="-79"/>
      <p:regular r:id="rId7"/>
      <p:bold r:id="rId8"/>
    </p:embeddedFont>
    <p:embeddedFont>
      <p:font typeface="Source Code Pro" panose="020B0604020202020204" pitchFamily="49" charset="0"/>
      <p:regular r:id="rId9"/>
      <p:bold r:id="rId10"/>
      <p:italic r:id="rId11"/>
      <p:boldItalic r:id="rId1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800" y="5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font" Target="fonts/font1.fntdata"/><Relationship Id="rId12"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font" Target="fonts/font5.fntdata"/><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font" Target="fonts/font3.fntdata"/><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Google Shape;53;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 name="Google Shape;5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g11db05d4fd0_0_4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 name="Google Shape;60;g11db05d4fd0_0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11ec99e1ab6_0_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11ec99e1ab6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11ec99e1ab6_0_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11ec99e1ab6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sp>
        <p:nvSpPr>
          <p:cNvPr id="10" name="Google Shape;10;p2"/>
          <p:cNvSpPr/>
          <p:nvPr/>
        </p:nvSpPr>
        <p:spPr>
          <a:xfrm>
            <a:off x="0" y="0"/>
            <a:ext cx="9144000" cy="34290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txBox="1">
            <a:spLocks noGrp="1"/>
          </p:cNvSpPr>
          <p:nvPr>
            <p:ph type="ctrTitle"/>
          </p:nvPr>
        </p:nvSpPr>
        <p:spPr>
          <a:xfrm>
            <a:off x="311700" y="392150"/>
            <a:ext cx="8520600" cy="26904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8000"/>
              <a:buNone/>
              <a:defRPr sz="8000"/>
            </a:lvl1pPr>
            <a:lvl2pPr lvl="1" algn="ctr">
              <a:spcBef>
                <a:spcPts val="0"/>
              </a:spcBef>
              <a:spcAft>
                <a:spcPts val="0"/>
              </a:spcAft>
              <a:buSzPts val="8000"/>
              <a:buNone/>
              <a:defRPr sz="8000"/>
            </a:lvl2pPr>
            <a:lvl3pPr lvl="2" algn="ctr">
              <a:spcBef>
                <a:spcPts val="0"/>
              </a:spcBef>
              <a:spcAft>
                <a:spcPts val="0"/>
              </a:spcAft>
              <a:buSzPts val="8000"/>
              <a:buNone/>
              <a:defRPr sz="8000"/>
            </a:lvl3pPr>
            <a:lvl4pPr lvl="3" algn="ctr">
              <a:spcBef>
                <a:spcPts val="0"/>
              </a:spcBef>
              <a:spcAft>
                <a:spcPts val="0"/>
              </a:spcAft>
              <a:buSzPts val="8000"/>
              <a:buNone/>
              <a:defRPr sz="8000"/>
            </a:lvl4pPr>
            <a:lvl5pPr lvl="4" algn="ctr">
              <a:spcBef>
                <a:spcPts val="0"/>
              </a:spcBef>
              <a:spcAft>
                <a:spcPts val="0"/>
              </a:spcAft>
              <a:buSzPts val="8000"/>
              <a:buNone/>
              <a:defRPr sz="8000"/>
            </a:lvl5pPr>
            <a:lvl6pPr lvl="5" algn="ctr">
              <a:spcBef>
                <a:spcPts val="0"/>
              </a:spcBef>
              <a:spcAft>
                <a:spcPts val="0"/>
              </a:spcAft>
              <a:buSzPts val="8000"/>
              <a:buNone/>
              <a:defRPr sz="8000"/>
            </a:lvl6pPr>
            <a:lvl7pPr lvl="6" algn="ctr">
              <a:spcBef>
                <a:spcPts val="0"/>
              </a:spcBef>
              <a:spcAft>
                <a:spcPts val="0"/>
              </a:spcAft>
              <a:buSzPts val="8000"/>
              <a:buNone/>
              <a:defRPr sz="8000"/>
            </a:lvl7pPr>
            <a:lvl8pPr lvl="7" algn="ctr">
              <a:spcBef>
                <a:spcPts val="0"/>
              </a:spcBef>
              <a:spcAft>
                <a:spcPts val="0"/>
              </a:spcAft>
              <a:buSzPts val="8000"/>
              <a:buNone/>
              <a:defRPr sz="8000"/>
            </a:lvl8pPr>
            <a:lvl9pPr lvl="8" algn="ctr">
              <a:spcBef>
                <a:spcPts val="0"/>
              </a:spcBef>
              <a:spcAft>
                <a:spcPts val="0"/>
              </a:spcAft>
              <a:buSzPts val="8000"/>
              <a:buNone/>
              <a:defRPr sz="8000"/>
            </a:lvl9pPr>
          </a:lstStyle>
          <a:p>
            <a:endParaRPr/>
          </a:p>
        </p:txBody>
      </p:sp>
      <p:sp>
        <p:nvSpPr>
          <p:cNvPr id="12" name="Google Shape;12;p2"/>
          <p:cNvSpPr txBox="1">
            <a:spLocks noGrp="1"/>
          </p:cNvSpPr>
          <p:nvPr>
            <p:ph type="subTitle" idx="1"/>
          </p:nvPr>
        </p:nvSpPr>
        <p:spPr>
          <a:xfrm>
            <a:off x="311700" y="3890400"/>
            <a:ext cx="8520600" cy="706200"/>
          </a:xfrm>
          <a:prstGeom prst="rect">
            <a:avLst/>
          </a:prstGeom>
        </p:spPr>
        <p:txBody>
          <a:bodyPr spcFirstLastPara="1" wrap="square" lIns="91425" tIns="91425" rIns="91425" bIns="91425" anchor="ctr" anchorCtr="0">
            <a:normAutofit/>
          </a:bodyPr>
          <a:lstStyle>
            <a:lvl1pPr lvl="0" algn="ctr">
              <a:lnSpc>
                <a:spcPct val="100000"/>
              </a:lnSpc>
              <a:spcBef>
                <a:spcPts val="0"/>
              </a:spcBef>
              <a:spcAft>
                <a:spcPts val="0"/>
              </a:spcAft>
              <a:buClr>
                <a:schemeClr val="accent1"/>
              </a:buClr>
              <a:buSzPts val="2100"/>
              <a:buNone/>
              <a:defRPr sz="2100" b="1">
                <a:solidFill>
                  <a:schemeClr val="accent1"/>
                </a:solidFill>
              </a:defRPr>
            </a:lvl1pPr>
            <a:lvl2pPr lvl="1" algn="ctr">
              <a:lnSpc>
                <a:spcPct val="100000"/>
              </a:lnSpc>
              <a:spcBef>
                <a:spcPts val="0"/>
              </a:spcBef>
              <a:spcAft>
                <a:spcPts val="0"/>
              </a:spcAft>
              <a:buClr>
                <a:schemeClr val="accent1"/>
              </a:buClr>
              <a:buSzPts val="2100"/>
              <a:buNone/>
              <a:defRPr sz="2100" b="1">
                <a:solidFill>
                  <a:schemeClr val="accent1"/>
                </a:solidFill>
              </a:defRPr>
            </a:lvl2pPr>
            <a:lvl3pPr lvl="2" algn="ctr">
              <a:lnSpc>
                <a:spcPct val="100000"/>
              </a:lnSpc>
              <a:spcBef>
                <a:spcPts val="0"/>
              </a:spcBef>
              <a:spcAft>
                <a:spcPts val="0"/>
              </a:spcAft>
              <a:buClr>
                <a:schemeClr val="accent1"/>
              </a:buClr>
              <a:buSzPts val="2100"/>
              <a:buNone/>
              <a:defRPr sz="2100" b="1">
                <a:solidFill>
                  <a:schemeClr val="accent1"/>
                </a:solidFill>
              </a:defRPr>
            </a:lvl3pPr>
            <a:lvl4pPr lvl="3" algn="ctr">
              <a:lnSpc>
                <a:spcPct val="100000"/>
              </a:lnSpc>
              <a:spcBef>
                <a:spcPts val="0"/>
              </a:spcBef>
              <a:spcAft>
                <a:spcPts val="0"/>
              </a:spcAft>
              <a:buClr>
                <a:schemeClr val="accent1"/>
              </a:buClr>
              <a:buSzPts val="2100"/>
              <a:buNone/>
              <a:defRPr sz="2100" b="1">
                <a:solidFill>
                  <a:schemeClr val="accent1"/>
                </a:solidFill>
              </a:defRPr>
            </a:lvl4pPr>
            <a:lvl5pPr lvl="4" algn="ctr">
              <a:lnSpc>
                <a:spcPct val="100000"/>
              </a:lnSpc>
              <a:spcBef>
                <a:spcPts val="0"/>
              </a:spcBef>
              <a:spcAft>
                <a:spcPts val="0"/>
              </a:spcAft>
              <a:buClr>
                <a:schemeClr val="accent1"/>
              </a:buClr>
              <a:buSzPts val="2100"/>
              <a:buNone/>
              <a:defRPr sz="2100" b="1">
                <a:solidFill>
                  <a:schemeClr val="accent1"/>
                </a:solidFill>
              </a:defRPr>
            </a:lvl5pPr>
            <a:lvl6pPr lvl="5" algn="ctr">
              <a:lnSpc>
                <a:spcPct val="100000"/>
              </a:lnSpc>
              <a:spcBef>
                <a:spcPts val="0"/>
              </a:spcBef>
              <a:spcAft>
                <a:spcPts val="0"/>
              </a:spcAft>
              <a:buClr>
                <a:schemeClr val="accent1"/>
              </a:buClr>
              <a:buSzPts val="2100"/>
              <a:buNone/>
              <a:defRPr sz="2100" b="1">
                <a:solidFill>
                  <a:schemeClr val="accent1"/>
                </a:solidFill>
              </a:defRPr>
            </a:lvl6pPr>
            <a:lvl7pPr lvl="6" algn="ctr">
              <a:lnSpc>
                <a:spcPct val="100000"/>
              </a:lnSpc>
              <a:spcBef>
                <a:spcPts val="0"/>
              </a:spcBef>
              <a:spcAft>
                <a:spcPts val="0"/>
              </a:spcAft>
              <a:buClr>
                <a:schemeClr val="accent1"/>
              </a:buClr>
              <a:buSzPts val="2100"/>
              <a:buNone/>
              <a:defRPr sz="2100" b="1">
                <a:solidFill>
                  <a:schemeClr val="accent1"/>
                </a:solidFill>
              </a:defRPr>
            </a:lvl7pPr>
            <a:lvl8pPr lvl="7" algn="ctr">
              <a:lnSpc>
                <a:spcPct val="100000"/>
              </a:lnSpc>
              <a:spcBef>
                <a:spcPts val="0"/>
              </a:spcBef>
              <a:spcAft>
                <a:spcPts val="0"/>
              </a:spcAft>
              <a:buClr>
                <a:schemeClr val="accent1"/>
              </a:buClr>
              <a:buSzPts val="2100"/>
              <a:buNone/>
              <a:defRPr sz="2100" b="1">
                <a:solidFill>
                  <a:schemeClr val="accent1"/>
                </a:solidFill>
              </a:defRPr>
            </a:lvl8pPr>
            <a:lvl9pPr lvl="8" algn="ctr">
              <a:lnSpc>
                <a:spcPct val="100000"/>
              </a:lnSpc>
              <a:spcBef>
                <a:spcPts val="0"/>
              </a:spcBef>
              <a:spcAft>
                <a:spcPts val="0"/>
              </a:spcAft>
              <a:buClr>
                <a:schemeClr val="accent1"/>
              </a:buClr>
              <a:buSzPts val="2100"/>
              <a:buNone/>
              <a:defRPr sz="2100" b="1">
                <a:solidFill>
                  <a:schemeClr val="accent1"/>
                </a:solidFill>
              </a:defRPr>
            </a:lvl9pPr>
          </a:lstStyle>
          <a:p>
            <a:endParaRPr/>
          </a:p>
        </p:txBody>
      </p:sp>
      <p:sp>
        <p:nvSpPr>
          <p:cNvPr id="13" name="Google Shape;13;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6"/>
        <p:cNvGrpSpPr/>
        <p:nvPr/>
      </p:nvGrpSpPr>
      <p:grpSpPr>
        <a:xfrm>
          <a:off x="0" y="0"/>
          <a:ext cx="0" cy="0"/>
          <a:chOff x="0" y="0"/>
          <a:chExt cx="0" cy="0"/>
        </a:xfrm>
      </p:grpSpPr>
      <p:sp>
        <p:nvSpPr>
          <p:cNvPr id="47" name="Google Shape;47;p11"/>
          <p:cNvSpPr txBox="1">
            <a:spLocks noGrp="1"/>
          </p:cNvSpPr>
          <p:nvPr>
            <p:ph type="title" hasCustomPrompt="1"/>
          </p:nvPr>
        </p:nvSpPr>
        <p:spPr>
          <a:xfrm>
            <a:off x="311700" y="1240275"/>
            <a:ext cx="8520600" cy="1981800"/>
          </a:xfrm>
          <a:prstGeom prst="rect">
            <a:avLst/>
          </a:prstGeom>
        </p:spPr>
        <p:txBody>
          <a:bodyPr spcFirstLastPara="1" wrap="square" lIns="91425" tIns="91425" rIns="91425" bIns="91425" anchor="b" anchorCtr="0">
            <a:normAutofit/>
          </a:bodyPr>
          <a:lstStyle>
            <a:lvl1pPr lvl="0" algn="ctr">
              <a:spcBef>
                <a:spcPts val="0"/>
              </a:spcBef>
              <a:spcAft>
                <a:spcPts val="0"/>
              </a:spcAft>
              <a:buClr>
                <a:schemeClr val="lt1"/>
              </a:buClr>
              <a:buSzPts val="12000"/>
              <a:buNone/>
              <a:defRPr sz="12000">
                <a:solidFill>
                  <a:schemeClr val="lt1"/>
                </a:solidFill>
                <a:highlight>
                  <a:schemeClr val="accent1"/>
                </a:highlight>
              </a:defRPr>
            </a:lvl1pPr>
            <a:lvl2pPr lvl="1" algn="ctr">
              <a:spcBef>
                <a:spcPts val="0"/>
              </a:spcBef>
              <a:spcAft>
                <a:spcPts val="0"/>
              </a:spcAft>
              <a:buClr>
                <a:schemeClr val="lt1"/>
              </a:buClr>
              <a:buSzPts val="12000"/>
              <a:buNone/>
              <a:defRPr sz="12000">
                <a:solidFill>
                  <a:schemeClr val="lt1"/>
                </a:solidFill>
                <a:highlight>
                  <a:schemeClr val="accent1"/>
                </a:highlight>
              </a:defRPr>
            </a:lvl2pPr>
            <a:lvl3pPr lvl="2" algn="ctr">
              <a:spcBef>
                <a:spcPts val="0"/>
              </a:spcBef>
              <a:spcAft>
                <a:spcPts val="0"/>
              </a:spcAft>
              <a:buClr>
                <a:schemeClr val="lt1"/>
              </a:buClr>
              <a:buSzPts val="12000"/>
              <a:buNone/>
              <a:defRPr sz="12000">
                <a:solidFill>
                  <a:schemeClr val="lt1"/>
                </a:solidFill>
                <a:highlight>
                  <a:schemeClr val="accent1"/>
                </a:highlight>
              </a:defRPr>
            </a:lvl3pPr>
            <a:lvl4pPr lvl="3" algn="ctr">
              <a:spcBef>
                <a:spcPts val="0"/>
              </a:spcBef>
              <a:spcAft>
                <a:spcPts val="0"/>
              </a:spcAft>
              <a:buClr>
                <a:schemeClr val="lt1"/>
              </a:buClr>
              <a:buSzPts val="12000"/>
              <a:buNone/>
              <a:defRPr sz="12000">
                <a:solidFill>
                  <a:schemeClr val="lt1"/>
                </a:solidFill>
                <a:highlight>
                  <a:schemeClr val="accent1"/>
                </a:highlight>
              </a:defRPr>
            </a:lvl4pPr>
            <a:lvl5pPr lvl="4" algn="ctr">
              <a:spcBef>
                <a:spcPts val="0"/>
              </a:spcBef>
              <a:spcAft>
                <a:spcPts val="0"/>
              </a:spcAft>
              <a:buClr>
                <a:schemeClr val="lt1"/>
              </a:buClr>
              <a:buSzPts val="12000"/>
              <a:buNone/>
              <a:defRPr sz="12000">
                <a:solidFill>
                  <a:schemeClr val="lt1"/>
                </a:solidFill>
                <a:highlight>
                  <a:schemeClr val="accent1"/>
                </a:highlight>
              </a:defRPr>
            </a:lvl5pPr>
            <a:lvl6pPr lvl="5" algn="ctr">
              <a:spcBef>
                <a:spcPts val="0"/>
              </a:spcBef>
              <a:spcAft>
                <a:spcPts val="0"/>
              </a:spcAft>
              <a:buClr>
                <a:schemeClr val="lt1"/>
              </a:buClr>
              <a:buSzPts val="12000"/>
              <a:buNone/>
              <a:defRPr sz="12000">
                <a:solidFill>
                  <a:schemeClr val="lt1"/>
                </a:solidFill>
                <a:highlight>
                  <a:schemeClr val="accent1"/>
                </a:highlight>
              </a:defRPr>
            </a:lvl6pPr>
            <a:lvl7pPr lvl="6" algn="ctr">
              <a:spcBef>
                <a:spcPts val="0"/>
              </a:spcBef>
              <a:spcAft>
                <a:spcPts val="0"/>
              </a:spcAft>
              <a:buClr>
                <a:schemeClr val="lt1"/>
              </a:buClr>
              <a:buSzPts val="12000"/>
              <a:buNone/>
              <a:defRPr sz="12000">
                <a:solidFill>
                  <a:schemeClr val="lt1"/>
                </a:solidFill>
                <a:highlight>
                  <a:schemeClr val="accent1"/>
                </a:highlight>
              </a:defRPr>
            </a:lvl7pPr>
            <a:lvl8pPr lvl="7" algn="ctr">
              <a:spcBef>
                <a:spcPts val="0"/>
              </a:spcBef>
              <a:spcAft>
                <a:spcPts val="0"/>
              </a:spcAft>
              <a:buClr>
                <a:schemeClr val="lt1"/>
              </a:buClr>
              <a:buSzPts val="12000"/>
              <a:buNone/>
              <a:defRPr sz="12000">
                <a:solidFill>
                  <a:schemeClr val="lt1"/>
                </a:solidFill>
                <a:highlight>
                  <a:schemeClr val="accent1"/>
                </a:highlight>
              </a:defRPr>
            </a:lvl8pPr>
            <a:lvl9pPr lvl="8" algn="ctr">
              <a:spcBef>
                <a:spcPts val="0"/>
              </a:spcBef>
              <a:spcAft>
                <a:spcPts val="0"/>
              </a:spcAft>
              <a:buClr>
                <a:schemeClr val="lt1"/>
              </a:buClr>
              <a:buSzPts val="12000"/>
              <a:buNone/>
              <a:defRPr sz="12000">
                <a:solidFill>
                  <a:schemeClr val="lt1"/>
                </a:solidFill>
                <a:highlight>
                  <a:schemeClr val="accent1"/>
                </a:highlight>
              </a:defRPr>
            </a:lvl9pPr>
          </a:lstStyle>
          <a:p>
            <a:r>
              <a:t>xx%</a:t>
            </a:r>
          </a:p>
        </p:txBody>
      </p:sp>
      <p:sp>
        <p:nvSpPr>
          <p:cNvPr id="48" name="Google Shape;48;p11"/>
          <p:cNvSpPr txBox="1">
            <a:spLocks noGrp="1"/>
          </p:cNvSpPr>
          <p:nvPr>
            <p:ph type="body" idx="1"/>
          </p:nvPr>
        </p:nvSpPr>
        <p:spPr>
          <a:xfrm>
            <a:off x="311700" y="33046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Clr>
                <a:schemeClr val="accent1"/>
              </a:buClr>
              <a:buSzPts val="1800"/>
              <a:buChar char="●"/>
              <a:defRPr>
                <a:solidFill>
                  <a:schemeClr val="accent1"/>
                </a:solidFill>
                <a:highlight>
                  <a:schemeClr val="dk1"/>
                </a:highlight>
              </a:defRPr>
            </a:lvl1pPr>
            <a:lvl2pPr marL="914400" lvl="1" indent="-317500" algn="ctr">
              <a:spcBef>
                <a:spcPts val="0"/>
              </a:spcBef>
              <a:spcAft>
                <a:spcPts val="0"/>
              </a:spcAft>
              <a:buClr>
                <a:schemeClr val="accent1"/>
              </a:buClr>
              <a:buSzPts val="1400"/>
              <a:buChar char="○"/>
              <a:defRPr>
                <a:solidFill>
                  <a:schemeClr val="accent1"/>
                </a:solidFill>
                <a:highlight>
                  <a:schemeClr val="dk1"/>
                </a:highlight>
              </a:defRPr>
            </a:lvl2pPr>
            <a:lvl3pPr marL="1371600" lvl="2" indent="-317500" algn="ctr">
              <a:spcBef>
                <a:spcPts val="0"/>
              </a:spcBef>
              <a:spcAft>
                <a:spcPts val="0"/>
              </a:spcAft>
              <a:buClr>
                <a:schemeClr val="accent1"/>
              </a:buClr>
              <a:buSzPts val="1400"/>
              <a:buChar char="■"/>
              <a:defRPr>
                <a:solidFill>
                  <a:schemeClr val="accent1"/>
                </a:solidFill>
                <a:highlight>
                  <a:schemeClr val="dk1"/>
                </a:highlight>
              </a:defRPr>
            </a:lvl3pPr>
            <a:lvl4pPr marL="1828800" lvl="3" indent="-317500" algn="ctr">
              <a:spcBef>
                <a:spcPts val="0"/>
              </a:spcBef>
              <a:spcAft>
                <a:spcPts val="0"/>
              </a:spcAft>
              <a:buClr>
                <a:schemeClr val="accent1"/>
              </a:buClr>
              <a:buSzPts val="1400"/>
              <a:buChar char="●"/>
              <a:defRPr>
                <a:solidFill>
                  <a:schemeClr val="accent1"/>
                </a:solidFill>
                <a:highlight>
                  <a:schemeClr val="dk1"/>
                </a:highlight>
              </a:defRPr>
            </a:lvl4pPr>
            <a:lvl5pPr marL="2286000" lvl="4" indent="-317500" algn="ctr">
              <a:spcBef>
                <a:spcPts val="0"/>
              </a:spcBef>
              <a:spcAft>
                <a:spcPts val="0"/>
              </a:spcAft>
              <a:buClr>
                <a:schemeClr val="accent1"/>
              </a:buClr>
              <a:buSzPts val="1400"/>
              <a:buChar char="○"/>
              <a:defRPr>
                <a:solidFill>
                  <a:schemeClr val="accent1"/>
                </a:solidFill>
                <a:highlight>
                  <a:schemeClr val="dk1"/>
                </a:highlight>
              </a:defRPr>
            </a:lvl5pPr>
            <a:lvl6pPr marL="2743200" lvl="5" indent="-317500" algn="ctr">
              <a:spcBef>
                <a:spcPts val="0"/>
              </a:spcBef>
              <a:spcAft>
                <a:spcPts val="0"/>
              </a:spcAft>
              <a:buClr>
                <a:schemeClr val="accent1"/>
              </a:buClr>
              <a:buSzPts val="1400"/>
              <a:buChar char="■"/>
              <a:defRPr>
                <a:solidFill>
                  <a:schemeClr val="accent1"/>
                </a:solidFill>
                <a:highlight>
                  <a:schemeClr val="dk1"/>
                </a:highlight>
              </a:defRPr>
            </a:lvl6pPr>
            <a:lvl7pPr marL="3200400" lvl="6" indent="-317500" algn="ctr">
              <a:spcBef>
                <a:spcPts val="0"/>
              </a:spcBef>
              <a:spcAft>
                <a:spcPts val="0"/>
              </a:spcAft>
              <a:buClr>
                <a:schemeClr val="accent1"/>
              </a:buClr>
              <a:buSzPts val="1400"/>
              <a:buChar char="●"/>
              <a:defRPr>
                <a:solidFill>
                  <a:schemeClr val="accent1"/>
                </a:solidFill>
                <a:highlight>
                  <a:schemeClr val="dk1"/>
                </a:highlight>
              </a:defRPr>
            </a:lvl7pPr>
            <a:lvl8pPr marL="3657600" lvl="7" indent="-317500" algn="ctr">
              <a:spcBef>
                <a:spcPts val="0"/>
              </a:spcBef>
              <a:spcAft>
                <a:spcPts val="0"/>
              </a:spcAft>
              <a:buClr>
                <a:schemeClr val="accent1"/>
              </a:buClr>
              <a:buSzPts val="1400"/>
              <a:buChar char="○"/>
              <a:defRPr>
                <a:solidFill>
                  <a:schemeClr val="accent1"/>
                </a:solidFill>
                <a:highlight>
                  <a:schemeClr val="dk1"/>
                </a:highlight>
              </a:defRPr>
            </a:lvl8pPr>
            <a:lvl9pPr marL="4114800" lvl="8" indent="-317500" algn="ctr">
              <a:spcBef>
                <a:spcPts val="0"/>
              </a:spcBef>
              <a:spcAft>
                <a:spcPts val="0"/>
              </a:spcAft>
              <a:buClr>
                <a:schemeClr val="accent1"/>
              </a:buClr>
              <a:buSzPts val="1400"/>
              <a:buChar char="■"/>
              <a:defRPr>
                <a:solidFill>
                  <a:schemeClr val="accent1"/>
                </a:solidFill>
                <a:highlight>
                  <a:schemeClr val="dk1"/>
                </a:highlight>
              </a:defRPr>
            </a:lvl9pPr>
          </a:lstStyle>
          <a:p>
            <a:endParaRPr/>
          </a:p>
        </p:txBody>
      </p:sp>
      <p:sp>
        <p:nvSpPr>
          <p:cNvPr id="49" name="Google Shape;49;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4"/>
        <p:cNvGrpSpPr/>
        <p:nvPr/>
      </p:nvGrpSpPr>
      <p:grpSpPr>
        <a:xfrm>
          <a:off x="0" y="0"/>
          <a:ext cx="0" cy="0"/>
          <a:chOff x="0" y="0"/>
          <a:chExt cx="0" cy="0"/>
        </a:xfrm>
      </p:grpSpPr>
      <p:sp>
        <p:nvSpPr>
          <p:cNvPr id="15" name="Google Shape;15;p3"/>
          <p:cNvSpPr txBox="1">
            <a:spLocks noGrp="1"/>
          </p:cNvSpPr>
          <p:nvPr>
            <p:ph type="title"/>
          </p:nvPr>
        </p:nvSpPr>
        <p:spPr>
          <a:xfrm>
            <a:off x="2802750" y="802500"/>
            <a:ext cx="3538500" cy="3538500"/>
          </a:xfrm>
          <a:prstGeom prst="rect">
            <a:avLst/>
          </a:prstGeom>
          <a:solidFill>
            <a:srgbClr val="FFFFFF"/>
          </a:solidFill>
        </p:spPr>
        <p:txBody>
          <a:bodyPr spcFirstLastPara="1" wrap="square" lIns="91425" tIns="91425" rIns="91425" bIns="91425" anchor="ctr" anchorCtr="0">
            <a:norm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
        <p:nvSpPr>
          <p:cNvPr id="16" name="Google Shape;16;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311700" y="292850"/>
            <a:ext cx="8520600" cy="801000"/>
          </a:xfrm>
          <a:prstGeom prst="rect">
            <a:avLst/>
          </a:prstGeom>
        </p:spPr>
        <p:txBody>
          <a:bodyPr spcFirstLastPara="1" wrap="square" lIns="91425" tIns="91425" rIns="91425" bIns="91425" anchor="t" anchorCtr="0">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a:endParaRPr/>
          </a:p>
        </p:txBody>
      </p:sp>
      <p:sp>
        <p:nvSpPr>
          <p:cNvPr id="19" name="Google Shape;19;p4"/>
          <p:cNvSpPr txBox="1">
            <a:spLocks noGrp="1"/>
          </p:cNvSpPr>
          <p:nvPr>
            <p:ph type="body" idx="1"/>
          </p:nvPr>
        </p:nvSpPr>
        <p:spPr>
          <a:xfrm>
            <a:off x="311700" y="1228675"/>
            <a:ext cx="8520600" cy="33402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0" name="Google Shape;20;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1"/>
        <p:cNvGrpSpPr/>
        <p:nvPr/>
      </p:nvGrpSpPr>
      <p:grpSpPr>
        <a:xfrm>
          <a:off x="0" y="0"/>
          <a:ext cx="0" cy="0"/>
          <a:chOff x="0" y="0"/>
          <a:chExt cx="0" cy="0"/>
        </a:xfrm>
      </p:grpSpPr>
      <p:sp>
        <p:nvSpPr>
          <p:cNvPr id="22" name="Google Shape;22;p5"/>
          <p:cNvSpPr txBox="1">
            <a:spLocks noGrp="1"/>
          </p:cNvSpPr>
          <p:nvPr>
            <p:ph type="title"/>
          </p:nvPr>
        </p:nvSpPr>
        <p:spPr>
          <a:xfrm>
            <a:off x="311700" y="292850"/>
            <a:ext cx="8520600" cy="801000"/>
          </a:xfrm>
          <a:prstGeom prst="rect">
            <a:avLst/>
          </a:prstGeom>
        </p:spPr>
        <p:txBody>
          <a:bodyPr spcFirstLastPara="1" wrap="square" lIns="91425" tIns="91425" rIns="91425" bIns="91425" anchor="t" anchorCtr="0">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a:endParaRPr/>
          </a:p>
        </p:txBody>
      </p:sp>
      <p:sp>
        <p:nvSpPr>
          <p:cNvPr id="23" name="Google Shape;23;p5"/>
          <p:cNvSpPr txBox="1">
            <a:spLocks noGrp="1"/>
          </p:cNvSpPr>
          <p:nvPr>
            <p:ph type="body" idx="1"/>
          </p:nvPr>
        </p:nvSpPr>
        <p:spPr>
          <a:xfrm>
            <a:off x="311700" y="1228675"/>
            <a:ext cx="3999900" cy="33402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body" idx="2"/>
          </p:nvPr>
        </p:nvSpPr>
        <p:spPr>
          <a:xfrm>
            <a:off x="4832400" y="1228675"/>
            <a:ext cx="3999900" cy="33402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5" name="Google Shape;25;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6"/>
        <p:cNvGrpSpPr/>
        <p:nvPr/>
      </p:nvGrpSpPr>
      <p:grpSpPr>
        <a:xfrm>
          <a:off x="0" y="0"/>
          <a:ext cx="0" cy="0"/>
          <a:chOff x="0" y="0"/>
          <a:chExt cx="0" cy="0"/>
        </a:xfrm>
      </p:grpSpPr>
      <p:sp>
        <p:nvSpPr>
          <p:cNvPr id="27" name="Google Shape;27;p6"/>
          <p:cNvSpPr txBox="1">
            <a:spLocks noGrp="1"/>
          </p:cNvSpPr>
          <p:nvPr>
            <p:ph type="title"/>
          </p:nvPr>
        </p:nvSpPr>
        <p:spPr>
          <a:xfrm>
            <a:off x="304800" y="309350"/>
            <a:ext cx="8537700" cy="748200"/>
          </a:xfrm>
          <a:prstGeom prst="rect">
            <a:avLst/>
          </a:prstGeom>
        </p:spPr>
        <p:txBody>
          <a:bodyPr spcFirstLastPara="1" wrap="square" lIns="91425" tIns="91425" rIns="91425" bIns="91425" anchor="t" anchorCtr="0">
            <a:norm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a:endParaRPr/>
          </a:p>
        </p:txBody>
      </p:sp>
      <p:sp>
        <p:nvSpPr>
          <p:cNvPr id="28" name="Google Shape;28;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9"/>
        <p:cNvGrpSpPr/>
        <p:nvPr/>
      </p:nvGrpSpPr>
      <p:grpSpPr>
        <a:xfrm>
          <a:off x="0" y="0"/>
          <a:ext cx="0" cy="0"/>
          <a:chOff x="0" y="0"/>
          <a:chExt cx="0" cy="0"/>
        </a:xfrm>
      </p:grpSpPr>
      <p:sp>
        <p:nvSpPr>
          <p:cNvPr id="30" name="Google Shape;30;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3000"/>
              <a:buNone/>
              <a:defRPr sz="3000">
                <a:highlight>
                  <a:schemeClr val="dk1"/>
                </a:highlight>
              </a:defRPr>
            </a:lvl1pPr>
            <a:lvl2pPr lvl="1">
              <a:spcBef>
                <a:spcPts val="0"/>
              </a:spcBef>
              <a:spcAft>
                <a:spcPts val="0"/>
              </a:spcAft>
              <a:buSzPts val="3000"/>
              <a:buNone/>
              <a:defRPr sz="3000">
                <a:highlight>
                  <a:schemeClr val="dk1"/>
                </a:highlight>
              </a:defRPr>
            </a:lvl2pPr>
            <a:lvl3pPr lvl="2">
              <a:spcBef>
                <a:spcPts val="0"/>
              </a:spcBef>
              <a:spcAft>
                <a:spcPts val="0"/>
              </a:spcAft>
              <a:buSzPts val="3000"/>
              <a:buNone/>
              <a:defRPr sz="3000">
                <a:highlight>
                  <a:schemeClr val="dk1"/>
                </a:highlight>
              </a:defRPr>
            </a:lvl3pPr>
            <a:lvl4pPr lvl="3">
              <a:spcBef>
                <a:spcPts val="0"/>
              </a:spcBef>
              <a:spcAft>
                <a:spcPts val="0"/>
              </a:spcAft>
              <a:buSzPts val="3000"/>
              <a:buNone/>
              <a:defRPr sz="3000">
                <a:highlight>
                  <a:schemeClr val="dk1"/>
                </a:highlight>
              </a:defRPr>
            </a:lvl4pPr>
            <a:lvl5pPr lvl="4">
              <a:spcBef>
                <a:spcPts val="0"/>
              </a:spcBef>
              <a:spcAft>
                <a:spcPts val="0"/>
              </a:spcAft>
              <a:buSzPts val="3000"/>
              <a:buNone/>
              <a:defRPr sz="3000">
                <a:highlight>
                  <a:schemeClr val="dk1"/>
                </a:highlight>
              </a:defRPr>
            </a:lvl5pPr>
            <a:lvl6pPr lvl="5">
              <a:spcBef>
                <a:spcPts val="0"/>
              </a:spcBef>
              <a:spcAft>
                <a:spcPts val="0"/>
              </a:spcAft>
              <a:buSzPts val="3000"/>
              <a:buNone/>
              <a:defRPr sz="3000">
                <a:highlight>
                  <a:schemeClr val="dk1"/>
                </a:highlight>
              </a:defRPr>
            </a:lvl6pPr>
            <a:lvl7pPr lvl="6">
              <a:spcBef>
                <a:spcPts val="0"/>
              </a:spcBef>
              <a:spcAft>
                <a:spcPts val="0"/>
              </a:spcAft>
              <a:buSzPts val="3000"/>
              <a:buNone/>
              <a:defRPr sz="3000">
                <a:highlight>
                  <a:schemeClr val="dk1"/>
                </a:highlight>
              </a:defRPr>
            </a:lvl7pPr>
            <a:lvl8pPr lvl="7">
              <a:spcBef>
                <a:spcPts val="0"/>
              </a:spcBef>
              <a:spcAft>
                <a:spcPts val="0"/>
              </a:spcAft>
              <a:buSzPts val="3000"/>
              <a:buNone/>
              <a:defRPr sz="3000">
                <a:highlight>
                  <a:schemeClr val="dk1"/>
                </a:highlight>
              </a:defRPr>
            </a:lvl8pPr>
            <a:lvl9pPr lvl="8">
              <a:spcBef>
                <a:spcPts val="0"/>
              </a:spcBef>
              <a:spcAft>
                <a:spcPts val="0"/>
              </a:spcAft>
              <a:buSzPts val="3000"/>
              <a:buNone/>
              <a:defRPr sz="3000">
                <a:highlight>
                  <a:schemeClr val="dk1"/>
                </a:highlight>
              </a:defRPr>
            </a:lvl9pPr>
          </a:lstStyle>
          <a:p>
            <a:endParaRPr/>
          </a:p>
        </p:txBody>
      </p:sp>
      <p:sp>
        <p:nvSpPr>
          <p:cNvPr id="31" name="Google Shape;31;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2" name="Google Shape;32;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4"/>
        </a:solidFill>
        <a:effectLst/>
      </p:bgPr>
    </p:bg>
    <p:spTree>
      <p:nvGrpSpPr>
        <p:cNvPr id="1" name="Shape 33"/>
        <p:cNvGrpSpPr/>
        <p:nvPr/>
      </p:nvGrpSpPr>
      <p:grpSpPr>
        <a:xfrm>
          <a:off x="0" y="0"/>
          <a:ext cx="0" cy="0"/>
          <a:chOff x="0" y="0"/>
          <a:chExt cx="0" cy="0"/>
        </a:xfrm>
      </p:grpSpPr>
      <p:sp>
        <p:nvSpPr>
          <p:cNvPr id="34" name="Google Shape;34;p8"/>
          <p:cNvSpPr txBox="1">
            <a:spLocks noGrp="1"/>
          </p:cNvSpPr>
          <p:nvPr>
            <p:ph type="title"/>
          </p:nvPr>
        </p:nvSpPr>
        <p:spPr>
          <a:xfrm>
            <a:off x="490250" y="526350"/>
            <a:ext cx="5618700" cy="40908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6000"/>
              <a:buNone/>
              <a:defRPr sz="6000">
                <a:solidFill>
                  <a:schemeClr val="lt1"/>
                </a:solidFill>
              </a:defRPr>
            </a:lvl1pPr>
            <a:lvl2pPr lvl="1">
              <a:spcBef>
                <a:spcPts val="0"/>
              </a:spcBef>
              <a:spcAft>
                <a:spcPts val="0"/>
              </a:spcAft>
              <a:buClr>
                <a:schemeClr val="lt1"/>
              </a:buClr>
              <a:buSzPts val="6000"/>
              <a:buNone/>
              <a:defRPr sz="6000">
                <a:solidFill>
                  <a:schemeClr val="lt1"/>
                </a:solidFill>
              </a:defRPr>
            </a:lvl2pPr>
            <a:lvl3pPr lvl="2">
              <a:spcBef>
                <a:spcPts val="0"/>
              </a:spcBef>
              <a:spcAft>
                <a:spcPts val="0"/>
              </a:spcAft>
              <a:buClr>
                <a:schemeClr val="lt1"/>
              </a:buClr>
              <a:buSzPts val="6000"/>
              <a:buNone/>
              <a:defRPr sz="6000">
                <a:solidFill>
                  <a:schemeClr val="lt1"/>
                </a:solidFill>
              </a:defRPr>
            </a:lvl3pPr>
            <a:lvl4pPr lvl="3">
              <a:spcBef>
                <a:spcPts val="0"/>
              </a:spcBef>
              <a:spcAft>
                <a:spcPts val="0"/>
              </a:spcAft>
              <a:buClr>
                <a:schemeClr val="lt1"/>
              </a:buClr>
              <a:buSzPts val="6000"/>
              <a:buNone/>
              <a:defRPr sz="6000">
                <a:solidFill>
                  <a:schemeClr val="lt1"/>
                </a:solidFill>
              </a:defRPr>
            </a:lvl4pPr>
            <a:lvl5pPr lvl="4">
              <a:spcBef>
                <a:spcPts val="0"/>
              </a:spcBef>
              <a:spcAft>
                <a:spcPts val="0"/>
              </a:spcAft>
              <a:buClr>
                <a:schemeClr val="lt1"/>
              </a:buClr>
              <a:buSzPts val="6000"/>
              <a:buNone/>
              <a:defRPr sz="6000">
                <a:solidFill>
                  <a:schemeClr val="lt1"/>
                </a:solidFill>
              </a:defRPr>
            </a:lvl5pPr>
            <a:lvl6pPr lvl="5">
              <a:spcBef>
                <a:spcPts val="0"/>
              </a:spcBef>
              <a:spcAft>
                <a:spcPts val="0"/>
              </a:spcAft>
              <a:buClr>
                <a:schemeClr val="lt1"/>
              </a:buClr>
              <a:buSzPts val="6000"/>
              <a:buNone/>
              <a:defRPr sz="6000">
                <a:solidFill>
                  <a:schemeClr val="lt1"/>
                </a:solidFill>
              </a:defRPr>
            </a:lvl6pPr>
            <a:lvl7pPr lvl="6">
              <a:spcBef>
                <a:spcPts val="0"/>
              </a:spcBef>
              <a:spcAft>
                <a:spcPts val="0"/>
              </a:spcAft>
              <a:buClr>
                <a:schemeClr val="lt1"/>
              </a:buClr>
              <a:buSzPts val="6000"/>
              <a:buNone/>
              <a:defRPr sz="6000">
                <a:solidFill>
                  <a:schemeClr val="lt1"/>
                </a:solidFill>
              </a:defRPr>
            </a:lvl7pPr>
            <a:lvl8pPr lvl="7">
              <a:spcBef>
                <a:spcPts val="0"/>
              </a:spcBef>
              <a:spcAft>
                <a:spcPts val="0"/>
              </a:spcAft>
              <a:buClr>
                <a:schemeClr val="lt1"/>
              </a:buClr>
              <a:buSzPts val="6000"/>
              <a:buNone/>
              <a:defRPr sz="6000">
                <a:solidFill>
                  <a:schemeClr val="lt1"/>
                </a:solidFill>
              </a:defRPr>
            </a:lvl8pPr>
            <a:lvl9pPr lvl="8">
              <a:spcBef>
                <a:spcPts val="0"/>
              </a:spcBef>
              <a:spcAft>
                <a:spcPts val="0"/>
              </a:spcAft>
              <a:buClr>
                <a:schemeClr val="lt1"/>
              </a:buClr>
              <a:buSzPts val="6000"/>
              <a:buNone/>
              <a:defRPr sz="6000">
                <a:solidFill>
                  <a:schemeClr val="lt1"/>
                </a:solidFill>
              </a:defRPr>
            </a:lvl9pPr>
          </a:lstStyle>
          <a:p>
            <a:endParaRPr/>
          </a:p>
        </p:txBody>
      </p:sp>
      <p:sp>
        <p:nvSpPr>
          <p:cNvPr id="35" name="Google Shape;35;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6"/>
        <p:cNvGrpSpPr/>
        <p:nvPr/>
      </p:nvGrpSpPr>
      <p:grpSpPr>
        <a:xfrm>
          <a:off x="0" y="0"/>
          <a:ext cx="0" cy="0"/>
          <a:chOff x="0" y="0"/>
          <a:chExt cx="0" cy="0"/>
        </a:xfrm>
      </p:grpSpPr>
      <p:sp>
        <p:nvSpPr>
          <p:cNvPr id="37" name="Google Shape;37;p9"/>
          <p:cNvSpPr/>
          <p:nvPr/>
        </p:nvSpPr>
        <p:spPr>
          <a:xfrm>
            <a:off x="4572000" y="-2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38" name="Google Shape;38;p9"/>
          <p:cNvCxnSpPr/>
          <p:nvPr/>
        </p:nvCxnSpPr>
        <p:spPr>
          <a:xfrm>
            <a:off x="5029675" y="4495500"/>
            <a:ext cx="468300" cy="0"/>
          </a:xfrm>
          <a:prstGeom prst="straightConnector1">
            <a:avLst/>
          </a:prstGeom>
          <a:noFill/>
          <a:ln w="28575" cap="flat" cmpd="sng">
            <a:solidFill>
              <a:schemeClr val="lt1"/>
            </a:solidFill>
            <a:prstDash val="solid"/>
            <a:round/>
            <a:headEnd type="none" w="sm" len="sm"/>
            <a:tailEnd type="none" w="sm" len="sm"/>
          </a:ln>
        </p:spPr>
      </p:cxnSp>
      <p:sp>
        <p:nvSpPr>
          <p:cNvPr id="39" name="Google Shape;39;p9"/>
          <p:cNvSpPr txBox="1">
            <a:spLocks noGrp="1"/>
          </p:cNvSpPr>
          <p:nvPr>
            <p:ph type="title"/>
          </p:nvPr>
        </p:nvSpPr>
        <p:spPr>
          <a:xfrm>
            <a:off x="265500" y="1081400"/>
            <a:ext cx="4045200" cy="1710300"/>
          </a:xfrm>
          <a:prstGeom prst="rect">
            <a:avLst/>
          </a:prstGeom>
        </p:spPr>
        <p:txBody>
          <a:bodyPr spcFirstLastPara="1" wrap="square" lIns="91425" tIns="91425" rIns="91425" bIns="91425" anchor="b" anchorCtr="0">
            <a:norm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a:endParaRPr/>
          </a:p>
        </p:txBody>
      </p:sp>
      <p:sp>
        <p:nvSpPr>
          <p:cNvPr id="40" name="Google Shape;40;p9"/>
          <p:cNvSpPr txBox="1">
            <a:spLocks noGrp="1"/>
          </p:cNvSpPr>
          <p:nvPr>
            <p:ph type="subTitle" idx="1"/>
          </p:nvPr>
        </p:nvSpPr>
        <p:spPr>
          <a:xfrm>
            <a:off x="265500" y="2845223"/>
            <a:ext cx="4045200" cy="13455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
        <p:nvSpPr>
          <p:cNvPr id="41" name="Google Shape;41;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accent1"/>
              </a:buClr>
              <a:buSzPts val="1800"/>
              <a:buChar char="●"/>
              <a:defRPr>
                <a:solidFill>
                  <a:schemeClr val="accent1"/>
                </a:solidFill>
                <a:highlight>
                  <a:schemeClr val="lt1"/>
                </a:highlight>
              </a:defRPr>
            </a:lvl1pPr>
            <a:lvl2pPr marL="914400" lvl="1" indent="-317500">
              <a:spcBef>
                <a:spcPts val="0"/>
              </a:spcBef>
              <a:spcAft>
                <a:spcPts val="0"/>
              </a:spcAft>
              <a:buClr>
                <a:schemeClr val="accent1"/>
              </a:buClr>
              <a:buSzPts val="1400"/>
              <a:buChar char="○"/>
              <a:defRPr>
                <a:solidFill>
                  <a:schemeClr val="accent1"/>
                </a:solidFill>
                <a:highlight>
                  <a:schemeClr val="lt1"/>
                </a:highlight>
              </a:defRPr>
            </a:lvl2pPr>
            <a:lvl3pPr marL="1371600" lvl="2" indent="-317500">
              <a:spcBef>
                <a:spcPts val="0"/>
              </a:spcBef>
              <a:spcAft>
                <a:spcPts val="0"/>
              </a:spcAft>
              <a:buClr>
                <a:schemeClr val="accent1"/>
              </a:buClr>
              <a:buSzPts val="1400"/>
              <a:buChar char="■"/>
              <a:defRPr>
                <a:solidFill>
                  <a:schemeClr val="accent1"/>
                </a:solidFill>
                <a:highlight>
                  <a:schemeClr val="lt1"/>
                </a:highlight>
              </a:defRPr>
            </a:lvl3pPr>
            <a:lvl4pPr marL="1828800" lvl="3" indent="-317500">
              <a:spcBef>
                <a:spcPts val="0"/>
              </a:spcBef>
              <a:spcAft>
                <a:spcPts val="0"/>
              </a:spcAft>
              <a:buClr>
                <a:schemeClr val="accent1"/>
              </a:buClr>
              <a:buSzPts val="1400"/>
              <a:buChar char="●"/>
              <a:defRPr>
                <a:solidFill>
                  <a:schemeClr val="accent1"/>
                </a:solidFill>
                <a:highlight>
                  <a:schemeClr val="lt1"/>
                </a:highlight>
              </a:defRPr>
            </a:lvl4pPr>
            <a:lvl5pPr marL="2286000" lvl="4" indent="-317500">
              <a:spcBef>
                <a:spcPts val="0"/>
              </a:spcBef>
              <a:spcAft>
                <a:spcPts val="0"/>
              </a:spcAft>
              <a:buClr>
                <a:schemeClr val="accent1"/>
              </a:buClr>
              <a:buSzPts val="1400"/>
              <a:buChar char="○"/>
              <a:defRPr>
                <a:solidFill>
                  <a:schemeClr val="accent1"/>
                </a:solidFill>
                <a:highlight>
                  <a:schemeClr val="lt1"/>
                </a:highlight>
              </a:defRPr>
            </a:lvl5pPr>
            <a:lvl6pPr marL="2743200" lvl="5" indent="-317500">
              <a:spcBef>
                <a:spcPts val="0"/>
              </a:spcBef>
              <a:spcAft>
                <a:spcPts val="0"/>
              </a:spcAft>
              <a:buClr>
                <a:schemeClr val="accent1"/>
              </a:buClr>
              <a:buSzPts val="1400"/>
              <a:buChar char="■"/>
              <a:defRPr>
                <a:solidFill>
                  <a:schemeClr val="accent1"/>
                </a:solidFill>
                <a:highlight>
                  <a:schemeClr val="lt1"/>
                </a:highlight>
              </a:defRPr>
            </a:lvl6pPr>
            <a:lvl7pPr marL="3200400" lvl="6" indent="-317500">
              <a:spcBef>
                <a:spcPts val="0"/>
              </a:spcBef>
              <a:spcAft>
                <a:spcPts val="0"/>
              </a:spcAft>
              <a:buClr>
                <a:schemeClr val="accent1"/>
              </a:buClr>
              <a:buSzPts val="1400"/>
              <a:buChar char="●"/>
              <a:defRPr>
                <a:solidFill>
                  <a:schemeClr val="accent1"/>
                </a:solidFill>
                <a:highlight>
                  <a:schemeClr val="lt1"/>
                </a:highlight>
              </a:defRPr>
            </a:lvl7pPr>
            <a:lvl8pPr marL="3657600" lvl="7" indent="-317500">
              <a:spcBef>
                <a:spcPts val="0"/>
              </a:spcBef>
              <a:spcAft>
                <a:spcPts val="0"/>
              </a:spcAft>
              <a:buClr>
                <a:schemeClr val="accent1"/>
              </a:buClr>
              <a:buSzPts val="1400"/>
              <a:buChar char="○"/>
              <a:defRPr>
                <a:solidFill>
                  <a:schemeClr val="accent1"/>
                </a:solidFill>
                <a:highlight>
                  <a:schemeClr val="lt1"/>
                </a:highlight>
              </a:defRPr>
            </a:lvl8pPr>
            <a:lvl9pPr marL="4114800" lvl="8" indent="-317500">
              <a:spcBef>
                <a:spcPts val="0"/>
              </a:spcBef>
              <a:spcAft>
                <a:spcPts val="0"/>
              </a:spcAft>
              <a:buClr>
                <a:schemeClr val="accent1"/>
              </a:buClr>
              <a:buSzPts val="1400"/>
              <a:buChar char="■"/>
              <a:defRPr>
                <a:solidFill>
                  <a:schemeClr val="accent1"/>
                </a:solidFill>
                <a:highlight>
                  <a:schemeClr val="lt1"/>
                </a:highlight>
              </a:defRPr>
            </a:lvl9pPr>
          </a:lstStyle>
          <a:p>
            <a:endParaRPr/>
          </a:p>
        </p:txBody>
      </p:sp>
      <p:sp>
        <p:nvSpPr>
          <p:cNvPr id="42" name="Google Shape;42;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3"/>
        <p:cNvGrpSpPr/>
        <p:nvPr/>
      </p:nvGrpSpPr>
      <p:grpSpPr>
        <a:xfrm>
          <a:off x="0" y="0"/>
          <a:ext cx="0" cy="0"/>
          <a:chOff x="0" y="0"/>
          <a:chExt cx="0" cy="0"/>
        </a:xfrm>
      </p:grpSpPr>
      <p:sp>
        <p:nvSpPr>
          <p:cNvPr id="44" name="Google Shape;44;p10"/>
          <p:cNvSpPr txBox="1">
            <a:spLocks noGrp="1"/>
          </p:cNvSpPr>
          <p:nvPr>
            <p:ph type="body" idx="1"/>
          </p:nvPr>
        </p:nvSpPr>
        <p:spPr>
          <a:xfrm>
            <a:off x="319500" y="4230575"/>
            <a:ext cx="5998800" cy="5988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Clr>
                <a:schemeClr val="accent1"/>
              </a:buClr>
              <a:buSzPts val="2400"/>
              <a:buFont typeface="Amatic SC"/>
              <a:buNone/>
              <a:defRPr sz="2400" b="1">
                <a:solidFill>
                  <a:schemeClr val="accent1"/>
                </a:solidFill>
                <a:latin typeface="Amatic SC"/>
                <a:ea typeface="Amatic SC"/>
                <a:cs typeface="Amatic SC"/>
                <a:sym typeface="Amatic SC"/>
              </a:defRPr>
            </a:lvl1pPr>
          </a:lstStyle>
          <a:p>
            <a:endParaRPr/>
          </a:p>
        </p:txBody>
      </p:sp>
      <p:sp>
        <p:nvSpPr>
          <p:cNvPr id="45" name="Google Shape;45;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beach-day">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292850"/>
            <a:ext cx="8520600" cy="8010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1pPr>
            <a:lvl2pPr lvl="1">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2pPr>
            <a:lvl3pPr lvl="2">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3pPr>
            <a:lvl4pPr lvl="3">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4pPr>
            <a:lvl5pPr lvl="4">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5pPr>
            <a:lvl6pPr lvl="5">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6pPr>
            <a:lvl7pPr lvl="6">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7pPr>
            <a:lvl8pPr lvl="7">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8pPr>
            <a:lvl9pPr lvl="8">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9pPr>
          </a:lstStyle>
          <a:p>
            <a:endParaRPr/>
          </a:p>
        </p:txBody>
      </p:sp>
      <p:sp>
        <p:nvSpPr>
          <p:cNvPr id="7" name="Google Shape;7;p1"/>
          <p:cNvSpPr txBox="1">
            <a:spLocks noGrp="1"/>
          </p:cNvSpPr>
          <p:nvPr>
            <p:ph type="body" idx="1"/>
          </p:nvPr>
        </p:nvSpPr>
        <p:spPr>
          <a:xfrm>
            <a:off x="311700" y="1228675"/>
            <a:ext cx="8520600" cy="33402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Font typeface="Source Code Pro"/>
              <a:buChar char="●"/>
              <a:defRPr sz="1800">
                <a:solidFill>
                  <a:schemeClr val="dk2"/>
                </a:solidFill>
                <a:latin typeface="Source Code Pro"/>
                <a:ea typeface="Source Code Pro"/>
                <a:cs typeface="Source Code Pro"/>
                <a:sym typeface="Source Code Pro"/>
              </a:defRPr>
            </a:lvl1pPr>
            <a:lvl2pPr marL="914400" lvl="1"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2pPr>
            <a:lvl3pPr marL="1371600" lvl="2"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3pPr>
            <a:lvl4pPr marL="1828800" lvl="3"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4pPr>
            <a:lvl5pPr marL="2286000" lvl="4"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5pPr>
            <a:lvl6pPr marL="2743200" lvl="5"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6pPr>
            <a:lvl7pPr marL="3200400" lvl="6"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7pPr>
            <a:lvl8pPr marL="3657600" lvl="7"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8pPr>
            <a:lvl9pPr marL="4114800" lvl="8"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accent1"/>
                </a:solidFill>
                <a:latin typeface="Source Code Pro"/>
                <a:ea typeface="Source Code Pro"/>
                <a:cs typeface="Source Code Pro"/>
                <a:sym typeface="Source Code Pro"/>
              </a:defRPr>
            </a:lvl1pPr>
            <a:lvl2pPr lvl="1" algn="r">
              <a:buNone/>
              <a:defRPr sz="1000">
                <a:solidFill>
                  <a:schemeClr val="accent1"/>
                </a:solidFill>
                <a:latin typeface="Source Code Pro"/>
                <a:ea typeface="Source Code Pro"/>
                <a:cs typeface="Source Code Pro"/>
                <a:sym typeface="Source Code Pro"/>
              </a:defRPr>
            </a:lvl2pPr>
            <a:lvl3pPr lvl="2" algn="r">
              <a:buNone/>
              <a:defRPr sz="1000">
                <a:solidFill>
                  <a:schemeClr val="accent1"/>
                </a:solidFill>
                <a:latin typeface="Source Code Pro"/>
                <a:ea typeface="Source Code Pro"/>
                <a:cs typeface="Source Code Pro"/>
                <a:sym typeface="Source Code Pro"/>
              </a:defRPr>
            </a:lvl3pPr>
            <a:lvl4pPr lvl="3" algn="r">
              <a:buNone/>
              <a:defRPr sz="1000">
                <a:solidFill>
                  <a:schemeClr val="accent1"/>
                </a:solidFill>
                <a:latin typeface="Source Code Pro"/>
                <a:ea typeface="Source Code Pro"/>
                <a:cs typeface="Source Code Pro"/>
                <a:sym typeface="Source Code Pro"/>
              </a:defRPr>
            </a:lvl4pPr>
            <a:lvl5pPr lvl="4" algn="r">
              <a:buNone/>
              <a:defRPr sz="1000">
                <a:solidFill>
                  <a:schemeClr val="accent1"/>
                </a:solidFill>
                <a:latin typeface="Source Code Pro"/>
                <a:ea typeface="Source Code Pro"/>
                <a:cs typeface="Source Code Pro"/>
                <a:sym typeface="Source Code Pro"/>
              </a:defRPr>
            </a:lvl5pPr>
            <a:lvl6pPr lvl="5" algn="r">
              <a:buNone/>
              <a:defRPr sz="1000">
                <a:solidFill>
                  <a:schemeClr val="accent1"/>
                </a:solidFill>
                <a:latin typeface="Source Code Pro"/>
                <a:ea typeface="Source Code Pro"/>
                <a:cs typeface="Source Code Pro"/>
                <a:sym typeface="Source Code Pro"/>
              </a:defRPr>
            </a:lvl6pPr>
            <a:lvl7pPr lvl="6" algn="r">
              <a:buNone/>
              <a:defRPr sz="1000">
                <a:solidFill>
                  <a:schemeClr val="accent1"/>
                </a:solidFill>
                <a:latin typeface="Source Code Pro"/>
                <a:ea typeface="Source Code Pro"/>
                <a:cs typeface="Source Code Pro"/>
                <a:sym typeface="Source Code Pro"/>
              </a:defRPr>
            </a:lvl7pPr>
            <a:lvl8pPr lvl="7" algn="r">
              <a:buNone/>
              <a:defRPr sz="1000">
                <a:solidFill>
                  <a:schemeClr val="accent1"/>
                </a:solidFill>
                <a:latin typeface="Source Code Pro"/>
                <a:ea typeface="Source Code Pro"/>
                <a:cs typeface="Source Code Pro"/>
                <a:sym typeface="Source Code Pro"/>
              </a:defRPr>
            </a:lvl8pPr>
            <a:lvl9pPr lvl="8" algn="r">
              <a:buNone/>
              <a:defRPr sz="1000">
                <a:solidFill>
                  <a:schemeClr val="accent1"/>
                </a:solidFill>
                <a:latin typeface="Source Code Pro"/>
                <a:ea typeface="Source Code Pro"/>
                <a:cs typeface="Source Code Pro"/>
                <a:sym typeface="Source Code Pro"/>
              </a:defRPr>
            </a:lvl9pPr>
          </a:lstStyle>
          <a:p>
            <a:pPr marL="0" lvl="0" indent="0" algn="r" rtl="0">
              <a:spcBef>
                <a:spcPts val="0"/>
              </a:spcBef>
              <a:spcAft>
                <a:spcPts val="0"/>
              </a:spcAft>
              <a:buNone/>
            </a:pPr>
            <a:fld id="{00000000-1234-1234-1234-123412341234}" type="slidenum">
              <a:rPr lang="nl"/>
              <a:t>‹nr.›</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5"/>
        <p:cNvGrpSpPr/>
        <p:nvPr/>
      </p:nvGrpSpPr>
      <p:grpSpPr>
        <a:xfrm>
          <a:off x="0" y="0"/>
          <a:ext cx="0" cy="0"/>
          <a:chOff x="0" y="0"/>
          <a:chExt cx="0" cy="0"/>
        </a:xfrm>
      </p:grpSpPr>
      <p:sp>
        <p:nvSpPr>
          <p:cNvPr id="56" name="Google Shape;56;p13"/>
          <p:cNvSpPr txBox="1">
            <a:spLocks noGrp="1"/>
          </p:cNvSpPr>
          <p:nvPr>
            <p:ph type="ctrTitle"/>
          </p:nvPr>
        </p:nvSpPr>
        <p:spPr>
          <a:xfrm>
            <a:off x="311700" y="392150"/>
            <a:ext cx="8520600" cy="26904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nl"/>
              <a:t>johannes vermeer</a:t>
            </a:r>
            <a:endParaRPr/>
          </a:p>
        </p:txBody>
      </p:sp>
      <p:sp>
        <p:nvSpPr>
          <p:cNvPr id="57" name="Google Shape;57;p13"/>
          <p:cNvSpPr txBox="1">
            <a:spLocks noGrp="1"/>
          </p:cNvSpPr>
          <p:nvPr>
            <p:ph type="subTitle" idx="1"/>
          </p:nvPr>
        </p:nvSpPr>
        <p:spPr>
          <a:xfrm>
            <a:off x="311700" y="3890400"/>
            <a:ext cx="8520600" cy="7062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nl"/>
              <a:t>Weijerwereld group 7</a:t>
            </a:r>
            <a:endParaRPr/>
          </a:p>
        </p:txBody>
      </p:sp>
    </p:spTree>
  </p:cSld>
  <p:clrMapOvr>
    <a:masterClrMapping/>
  </p:clrMapOvr>
  <mc:AlternateContent xmlns:mc="http://schemas.openxmlformats.org/markup-compatibility/2006" xmlns:p14="http://schemas.microsoft.com/office/powerpoint/2010/main">
    <mc:Choice Requires="p14">
      <p:transition spd="slow">
        <p14:flip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00FF"/>
        </a:solidFill>
        <a:effectLst/>
      </p:bgPr>
    </p:bg>
    <p:spTree>
      <p:nvGrpSpPr>
        <p:cNvPr id="1" name="Shape 61"/>
        <p:cNvGrpSpPr/>
        <p:nvPr/>
      </p:nvGrpSpPr>
      <p:grpSpPr>
        <a:xfrm>
          <a:off x="0" y="0"/>
          <a:ext cx="0" cy="0"/>
          <a:chOff x="0" y="0"/>
          <a:chExt cx="0" cy="0"/>
        </a:xfrm>
      </p:grpSpPr>
      <p:sp>
        <p:nvSpPr>
          <p:cNvPr id="62" name="Google Shape;62;p14"/>
          <p:cNvSpPr txBox="1">
            <a:spLocks noGrp="1"/>
          </p:cNvSpPr>
          <p:nvPr>
            <p:ph type="title"/>
          </p:nvPr>
        </p:nvSpPr>
        <p:spPr>
          <a:xfrm>
            <a:off x="311700" y="292850"/>
            <a:ext cx="8520600" cy="8010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nl"/>
              <a:t>explanation johannes vermeer and his female</a:t>
            </a:r>
            <a:endParaRPr/>
          </a:p>
        </p:txBody>
      </p:sp>
      <p:sp>
        <p:nvSpPr>
          <p:cNvPr id="63" name="Google Shape;63;p14"/>
          <p:cNvSpPr txBox="1">
            <a:spLocks noGrp="1"/>
          </p:cNvSpPr>
          <p:nvPr>
            <p:ph type="body" idx="1"/>
          </p:nvPr>
        </p:nvSpPr>
        <p:spPr>
          <a:xfrm>
            <a:off x="311700" y="1228675"/>
            <a:ext cx="8520600" cy="33402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nl">
                <a:solidFill>
                  <a:schemeClr val="accent1"/>
                </a:solidFill>
              </a:rPr>
              <a:t>He is born in 31 october 1632-1675 15 december,and he was 43 years old. He was born in Delft. He was baptized on 31 october 1632 in the new church, and he was marry on 21 years old with Catharina Bolnes (his wife), and she was 1631-1687 30 december, and she was 56 years old.</a:t>
            </a:r>
            <a:endParaRPr>
              <a:solidFill>
                <a:schemeClr val="accent1"/>
              </a:solidFill>
            </a:endParaRPr>
          </a:p>
          <a:p>
            <a:pPr marL="0" lvl="0" indent="0" algn="l" rtl="0">
              <a:spcBef>
                <a:spcPts val="1200"/>
              </a:spcBef>
              <a:spcAft>
                <a:spcPts val="1200"/>
              </a:spcAft>
              <a:buNone/>
            </a:pPr>
            <a:r>
              <a:rPr lang="nl">
                <a:solidFill>
                  <a:schemeClr val="accent1"/>
                </a:solidFill>
              </a:rPr>
              <a:t>                     :this is he and this is her:</a:t>
            </a:r>
            <a:endParaRPr>
              <a:solidFill>
                <a:schemeClr val="accent1"/>
              </a:solidFill>
            </a:endParaRPr>
          </a:p>
        </p:txBody>
      </p:sp>
      <p:pic>
        <p:nvPicPr>
          <p:cNvPr id="64" name="Google Shape;64;p14"/>
          <p:cNvPicPr preferRelativeResize="0"/>
          <p:nvPr/>
        </p:nvPicPr>
        <p:blipFill>
          <a:blip r:embed="rId3">
            <a:alphaModFix/>
          </a:blip>
          <a:stretch>
            <a:fillRect/>
          </a:stretch>
        </p:blipFill>
        <p:spPr>
          <a:xfrm>
            <a:off x="6057125" y="3527700"/>
            <a:ext cx="2775176" cy="1474325"/>
          </a:xfrm>
          <a:prstGeom prst="rect">
            <a:avLst/>
          </a:prstGeom>
          <a:noFill/>
          <a:ln>
            <a:noFill/>
          </a:ln>
        </p:spPr>
      </p:pic>
      <p:pic>
        <p:nvPicPr>
          <p:cNvPr id="65" name="Google Shape;65;p14"/>
          <p:cNvPicPr preferRelativeResize="0"/>
          <p:nvPr/>
        </p:nvPicPr>
        <p:blipFill>
          <a:blip r:embed="rId4">
            <a:alphaModFix/>
          </a:blip>
          <a:stretch>
            <a:fillRect/>
          </a:stretch>
        </p:blipFill>
        <p:spPr>
          <a:xfrm>
            <a:off x="1486775" y="3013875"/>
            <a:ext cx="1655850" cy="1988149"/>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9900"/>
        </a:solidFill>
        <a:effectLst/>
      </p:bgPr>
    </p:bg>
    <p:spTree>
      <p:nvGrpSpPr>
        <p:cNvPr id="1" name="Shape 69"/>
        <p:cNvGrpSpPr/>
        <p:nvPr/>
      </p:nvGrpSpPr>
      <p:grpSpPr>
        <a:xfrm>
          <a:off x="0" y="0"/>
          <a:ext cx="0" cy="0"/>
          <a:chOff x="0" y="0"/>
          <a:chExt cx="0" cy="0"/>
        </a:xfrm>
      </p:grpSpPr>
      <p:sp>
        <p:nvSpPr>
          <p:cNvPr id="70" name="Google Shape;70;p15"/>
          <p:cNvSpPr txBox="1">
            <a:spLocks noGrp="1"/>
          </p:cNvSpPr>
          <p:nvPr>
            <p:ph type="title"/>
          </p:nvPr>
        </p:nvSpPr>
        <p:spPr>
          <a:xfrm>
            <a:off x="311700" y="292850"/>
            <a:ext cx="8520600" cy="8010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nl">
                <a:highlight>
                  <a:schemeClr val="lt1"/>
                </a:highlight>
              </a:rPr>
              <a:t>this is his famous portait:</a:t>
            </a:r>
            <a:endParaRPr>
              <a:highlight>
                <a:schemeClr val="lt1"/>
              </a:highlight>
            </a:endParaRPr>
          </a:p>
        </p:txBody>
      </p:sp>
      <p:sp>
        <p:nvSpPr>
          <p:cNvPr id="71" name="Google Shape;71;p15"/>
          <p:cNvSpPr txBox="1">
            <a:spLocks noGrp="1"/>
          </p:cNvSpPr>
          <p:nvPr>
            <p:ph type="body" idx="1"/>
          </p:nvPr>
        </p:nvSpPr>
        <p:spPr>
          <a:xfrm>
            <a:off x="450675" y="1256825"/>
            <a:ext cx="3366000" cy="30147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nl" sz="1520" b="1">
                <a:solidFill>
                  <a:schemeClr val="accent1"/>
                </a:solidFill>
                <a:highlight>
                  <a:schemeClr val="lt1"/>
                </a:highlight>
              </a:rPr>
              <a:t>The portait was made on 1665-1667. He is $7,8 million thats so much monney!!!The name of his portait its: girl with the pearl.</a:t>
            </a:r>
            <a:endParaRPr sz="1520" b="1">
              <a:solidFill>
                <a:schemeClr val="accent1"/>
              </a:solidFill>
              <a:highlight>
                <a:schemeClr val="lt1"/>
              </a:highlight>
            </a:endParaRPr>
          </a:p>
        </p:txBody>
      </p:sp>
      <p:pic>
        <p:nvPicPr>
          <p:cNvPr id="72" name="Google Shape;72;p15"/>
          <p:cNvPicPr preferRelativeResize="0"/>
          <p:nvPr/>
        </p:nvPicPr>
        <p:blipFill>
          <a:blip r:embed="rId3">
            <a:alphaModFix/>
          </a:blip>
          <a:stretch>
            <a:fillRect/>
          </a:stretch>
        </p:blipFill>
        <p:spPr>
          <a:xfrm>
            <a:off x="4187700" y="292850"/>
            <a:ext cx="2371225" cy="2808625"/>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prism/>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980000"/>
        </a:solidFill>
        <a:effectLst/>
      </p:bgPr>
    </p:bg>
    <p:spTree>
      <p:nvGrpSpPr>
        <p:cNvPr id="1" name="Shape 76"/>
        <p:cNvGrpSpPr/>
        <p:nvPr/>
      </p:nvGrpSpPr>
      <p:grpSpPr>
        <a:xfrm>
          <a:off x="0" y="0"/>
          <a:ext cx="0" cy="0"/>
          <a:chOff x="0" y="0"/>
          <a:chExt cx="0" cy="0"/>
        </a:xfrm>
      </p:grpSpPr>
      <p:sp>
        <p:nvSpPr>
          <p:cNvPr id="77" name="Google Shape;77;p16"/>
          <p:cNvSpPr txBox="1">
            <a:spLocks noGrp="1"/>
          </p:cNvSpPr>
          <p:nvPr>
            <p:ph type="title"/>
          </p:nvPr>
        </p:nvSpPr>
        <p:spPr>
          <a:xfrm>
            <a:off x="4572000" y="-791325"/>
            <a:ext cx="4804200" cy="2525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nl" sz="25000">
                <a:solidFill>
                  <a:schemeClr val="lt1"/>
                </a:solidFill>
              </a:rPr>
              <a:t>end</a:t>
            </a:r>
            <a:endParaRPr sz="25000">
              <a:solidFill>
                <a:schemeClr val="lt1"/>
              </a:solidFill>
            </a:endParaRPr>
          </a:p>
        </p:txBody>
      </p:sp>
      <p:sp>
        <p:nvSpPr>
          <p:cNvPr id="78" name="Google Shape;78;p16"/>
          <p:cNvSpPr txBox="1">
            <a:spLocks noGrp="1"/>
          </p:cNvSpPr>
          <p:nvPr>
            <p:ph type="body" idx="1"/>
          </p:nvPr>
        </p:nvSpPr>
        <p:spPr>
          <a:xfrm>
            <a:off x="12245850" y="2502250"/>
            <a:ext cx="6988500" cy="27237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p>
        </p:txBody>
      </p:sp>
      <p:pic>
        <p:nvPicPr>
          <p:cNvPr id="79" name="Google Shape;79;p16"/>
          <p:cNvPicPr preferRelativeResize="0"/>
          <p:nvPr/>
        </p:nvPicPr>
        <p:blipFill>
          <a:blip r:embed="rId3">
            <a:alphaModFix/>
          </a:blip>
          <a:stretch>
            <a:fillRect/>
          </a:stretch>
        </p:blipFill>
        <p:spPr>
          <a:xfrm>
            <a:off x="0" y="4"/>
            <a:ext cx="2780275" cy="2780275"/>
          </a:xfrm>
          <a:prstGeom prst="rect">
            <a:avLst/>
          </a:prstGeom>
          <a:noFill/>
          <a:ln>
            <a:noFill/>
          </a:ln>
        </p:spPr>
      </p:pic>
      <p:pic>
        <p:nvPicPr>
          <p:cNvPr id="80" name="Google Shape;80;p16"/>
          <p:cNvPicPr preferRelativeResize="0"/>
          <p:nvPr/>
        </p:nvPicPr>
        <p:blipFill>
          <a:blip r:embed="rId4">
            <a:alphaModFix/>
          </a:blip>
          <a:stretch>
            <a:fillRect/>
          </a:stretch>
        </p:blipFill>
        <p:spPr>
          <a:xfrm>
            <a:off x="7114950" y="2571750"/>
            <a:ext cx="2029050" cy="23871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push dir="r"/>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theme/theme1.xml><?xml version="1.0" encoding="utf-8"?>
<a:theme xmlns:a="http://schemas.openxmlformats.org/drawingml/2006/main" name="Beach Day">
  <a:themeElements>
    <a:clrScheme name="Beach Day">
      <a:dk1>
        <a:srgbClr val="00FDC8"/>
      </a:dk1>
      <a:lt1>
        <a:srgbClr val="FFFFFF"/>
      </a:lt1>
      <a:dk2>
        <a:srgbClr val="666666"/>
      </a:dk2>
      <a:lt2>
        <a:srgbClr val="EEEEEE"/>
      </a:lt2>
      <a:accent1>
        <a:srgbClr val="212121"/>
      </a:accent1>
      <a:accent2>
        <a:srgbClr val="455A64"/>
      </a:accent2>
      <a:accent3>
        <a:srgbClr val="78909C"/>
      </a:accent3>
      <a:accent4>
        <a:srgbClr val="7C7CE0"/>
      </a:accent4>
      <a:accent5>
        <a:srgbClr val="DB4437"/>
      </a:accent5>
      <a:accent6>
        <a:srgbClr val="F6CD4C"/>
      </a:accent6>
      <a:hlink>
        <a:srgbClr val="DB4437"/>
      </a:hlink>
      <a:folHlink>
        <a:srgbClr val="DB443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121</Words>
  <Application>Microsoft Office PowerPoint</Application>
  <PresentationFormat>Diavoorstelling (16:9)</PresentationFormat>
  <Paragraphs>8</Paragraphs>
  <Slides>4</Slides>
  <Notes>4</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4</vt:i4>
      </vt:variant>
    </vt:vector>
  </HeadingPairs>
  <TitlesOfParts>
    <vt:vector size="8" baseType="lpstr">
      <vt:lpstr>Source Code Pro</vt:lpstr>
      <vt:lpstr>Arial</vt:lpstr>
      <vt:lpstr>Amatic SC</vt:lpstr>
      <vt:lpstr>Beach Day</vt:lpstr>
      <vt:lpstr>johannes vermeer</vt:lpstr>
      <vt:lpstr>explanation johannes vermeer and his female</vt:lpstr>
      <vt:lpstr>this is his famous portait:</vt:lpstr>
      <vt:lpstr>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johannes vermeer</dc:title>
  <cp:lastModifiedBy>Danny Broekmans</cp:lastModifiedBy>
  <cp:revision>1</cp:revision>
  <dcterms:modified xsi:type="dcterms:W3CDTF">2022-04-07T14:20:57Z</dcterms:modified>
</cp:coreProperties>
</file>