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7BE9D-27DE-454C-BEFD-F59355320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BE1B87-703A-4674-9D07-80F7C7BF7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14F58-2414-4C76-BD45-29B366BD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C1E7E8-1BBF-43D5-A379-B6BA777D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597E7A-39A5-4253-9A29-28BE681A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91E10-4861-472C-B88C-FAECA74D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76939F-CDDA-4412-A62E-4CEC838A0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CC7FC-80AA-4259-91AD-09DE0D89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3A91E-1FD3-4B51-822E-1D45B008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C52088-5C38-4536-B87A-E027C8C1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C84645-9C59-4B19-94D6-FBD489CEC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4AF87B-1A7D-4EC7-964C-784D9970F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C5979A-4863-43EB-92EB-A4C6FEEE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0FEAD8-7893-476F-B9AC-0B88DDE3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4D9A4-2E00-4976-AA66-88F3ED04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64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80314-D65C-4AC5-BDFA-12A3A40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81C410-A281-4E40-A656-7CA01AB7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E85040-BAD4-4569-B0DD-2583A207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AB0FA-C2EB-485C-AB77-BEF7234E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5C098-F9FA-42CF-8045-C5D4A54C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26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F00B-8C4C-48E5-A819-2C44EC2C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CC84A6-EF14-4B18-B49B-F92194B4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FD0C8-FA16-45F3-BDD0-3A671B5A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BE636-B14D-4545-BDB9-F97FAD22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6794F-CFCD-4B05-98C3-C61A9A44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D8F3B-7277-4E8A-887A-4486E57B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27DB2-667E-4645-A9F0-7237E6131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19F78A-8A85-4A50-BB44-3D3B226DA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2FF8A6-2C08-4B99-8657-490A5938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7CCC17-9913-41D3-95A8-5A33550B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5A5F52-C921-4CEE-BE91-F345D688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15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89D5D-2F9C-436B-96FC-D35C6AF4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E1F7AC-18D2-4107-8CDB-12ABC791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ED777-7913-4B0A-86F5-8AEB108A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D15968-4FA7-40FA-A37F-4771886DC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B923AD-F994-42F8-B5DE-05C02B6A2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B454DF-4507-4F0D-A83E-E5297DA0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86953F-714E-412B-A883-BA454A5F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E825D-23F8-4BC2-8921-F767F2D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5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D2854-239A-4011-8E83-40D622A7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BC8EEC-96CF-40D8-BBF0-35D0DE2B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BCF661-EB2D-4561-8A84-E5910C13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28384C-773E-4935-BA53-0E1F62D9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3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26F195-125F-4B5A-A62F-F812DEA4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659BC8-9047-4740-A3C3-8A913CE9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DAFAB1-F797-41E6-898A-6B5AC891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3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BABF1-9B92-4662-A5AB-CBE5F6A4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F01850-95BF-4F93-8E45-9D412C34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29A1DF-C87F-41FD-B6CF-0D234ED4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1E7930-5BB8-4708-B438-4154CD32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A74D29-128F-438D-8C10-FA0F2526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4206D2-83CD-4E8D-BEA1-3AEF44A3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41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1D26E-B84D-41C3-A52B-E718BBA0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485102-A11D-45F7-90B0-A57881B6F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D4CA4A-6D16-4E36-A29F-6634819AC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764BF4-299E-4E89-87E3-E7537882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9338C4-061C-4263-9D3B-5082BC48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4C4430-5370-466B-805E-2249A209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5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06D614-F3CB-44C9-AE7F-C94ACB69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D92C3D-DC1E-487C-A825-B85CB8EE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C40AAF-F8B4-4492-A7C4-1CE721654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9F1B-9422-45BB-99B6-B6DC95FA4AA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AFDB4-2B13-4E19-A559-235822A4C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03224-DED1-4620-8ABB-DACC9B4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AD2B-3FD3-45B5-9802-2A7AD792F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A1F7C-2654-4560-962F-DD61E3981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787" y="0"/>
            <a:ext cx="7965440" cy="1071563"/>
          </a:xfrm>
        </p:spPr>
        <p:txBody>
          <a:bodyPr/>
          <a:lstStyle/>
          <a:p>
            <a:r>
              <a:rPr lang="nl-NL" dirty="0"/>
              <a:t>Kinderdijk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4C6C55-7BA8-426A-96B4-F6D092C08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4CDDA7-69E2-4EAC-90E3-274B2BA4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05" y="1036321"/>
            <a:ext cx="8729790" cy="58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04B74-6902-443D-9FBA-039E93C1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Information </a:t>
            </a:r>
            <a:r>
              <a:rPr lang="nl-NL" dirty="0" err="1"/>
              <a:t>about</a:t>
            </a:r>
            <a:r>
              <a:rPr lang="nl-NL" dirty="0"/>
              <a:t> Kinderdijk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6C7CB-D9A7-47C5-8E9E-92C1207D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Kinderdijk is </a:t>
            </a:r>
            <a:r>
              <a:rPr lang="nl-NL" dirty="0" err="1"/>
              <a:t>located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provence</a:t>
            </a:r>
            <a:r>
              <a:rPr lang="nl-NL" dirty="0"/>
              <a:t> of South-Holland.</a:t>
            </a:r>
          </a:p>
          <a:p>
            <a:r>
              <a:rPr lang="nl-NL" dirty="0"/>
              <a:t>Kinderdijk is </a:t>
            </a:r>
            <a:r>
              <a:rPr lang="nl-NL" dirty="0" err="1"/>
              <a:t>located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rivers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Noord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Lek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. The </a:t>
            </a:r>
            <a:r>
              <a:rPr lang="nl-NL" dirty="0" err="1"/>
              <a:t>place</a:t>
            </a:r>
            <a:r>
              <a:rPr lang="nl-NL" dirty="0"/>
              <a:t> is </a:t>
            </a:r>
            <a:r>
              <a:rPr lang="nl-NL" dirty="0" err="1"/>
              <a:t>famous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mills</a:t>
            </a:r>
            <a:r>
              <a:rPr lang="nl-NL" dirty="0"/>
              <a:t>. </a:t>
            </a:r>
          </a:p>
          <a:p>
            <a:r>
              <a:rPr lang="nl-NL" dirty="0"/>
              <a:t>The first </a:t>
            </a:r>
            <a:r>
              <a:rPr lang="nl-NL" dirty="0" err="1"/>
              <a:t>eight</a:t>
            </a:r>
            <a:r>
              <a:rPr lang="nl-NL" dirty="0"/>
              <a:t> </a:t>
            </a:r>
            <a:r>
              <a:rPr lang="nl-NL" dirty="0" err="1"/>
              <a:t>mills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 in 1738.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later in 1740 </a:t>
            </a:r>
            <a:r>
              <a:rPr lang="nl-NL" dirty="0" err="1"/>
              <a:t>eight</a:t>
            </a:r>
            <a:r>
              <a:rPr lang="nl-NL" dirty="0"/>
              <a:t> more </a:t>
            </a:r>
            <a:r>
              <a:rPr lang="nl-NL" dirty="0" err="1"/>
              <a:t>mills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. In </a:t>
            </a:r>
            <a:r>
              <a:rPr lang="nl-NL" dirty="0" err="1"/>
              <a:t>total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19 </a:t>
            </a:r>
            <a:r>
              <a:rPr lang="nl-NL" dirty="0" err="1"/>
              <a:t>mills</a:t>
            </a:r>
            <a:r>
              <a:rPr lang="nl-NL" dirty="0"/>
              <a:t>. </a:t>
            </a:r>
          </a:p>
          <a:p>
            <a:r>
              <a:rPr lang="nl-NL" dirty="0"/>
              <a:t>Kinderdijk was </a:t>
            </a:r>
            <a:r>
              <a:rPr lang="nl-NL" dirty="0" err="1"/>
              <a:t>the</a:t>
            </a:r>
            <a:r>
              <a:rPr lang="nl-NL" dirty="0"/>
              <a:t> first Dutch </a:t>
            </a:r>
            <a:r>
              <a:rPr lang="nl-NL" dirty="0" err="1"/>
              <a:t>town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electricity</a:t>
            </a:r>
            <a:r>
              <a:rPr lang="nl-NL" dirty="0"/>
              <a:t> </a:t>
            </a:r>
            <a:r>
              <a:rPr lang="nl-NL" dirty="0" err="1"/>
              <a:t>supply</a:t>
            </a:r>
            <a:r>
              <a:rPr lang="nl-NL" dirty="0"/>
              <a:t>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1E7C82-24E4-4319-A581-0BE3CE91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846" y="3596978"/>
            <a:ext cx="2781954" cy="32610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68BAA0-E898-4A36-91D8-6D2627A2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4" y="4591844"/>
            <a:ext cx="3254216" cy="21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E483F-4D19-45C7-B830-8C4B2394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mills</a:t>
            </a:r>
            <a:r>
              <a:rPr lang="nl-NL" dirty="0"/>
              <a:t> of Kinderdijk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5E65B-02D4-402C-BA92-036196CA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mills</a:t>
            </a:r>
            <a:r>
              <a:rPr lang="nl-NL" dirty="0"/>
              <a:t> in Kinderdijk are UNESCO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heritage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1997. </a:t>
            </a:r>
          </a:p>
          <a:p>
            <a:r>
              <a:rPr lang="nl-NL" dirty="0"/>
              <a:t>The 19 </a:t>
            </a:r>
            <a:r>
              <a:rPr lang="nl-NL" dirty="0" err="1"/>
              <a:t>mills</a:t>
            </a:r>
            <a:r>
              <a:rPr lang="nl-NL" dirty="0"/>
              <a:t> are </a:t>
            </a:r>
            <a:r>
              <a:rPr lang="nl-NL" dirty="0" err="1"/>
              <a:t>divided</a:t>
            </a:r>
            <a:r>
              <a:rPr lang="nl-NL" dirty="0"/>
              <a:t> in a </a:t>
            </a:r>
            <a:r>
              <a:rPr lang="nl-NL" dirty="0" err="1"/>
              <a:t>row</a:t>
            </a:r>
            <a:r>
              <a:rPr lang="nl-NL" dirty="0"/>
              <a:t> of 8 </a:t>
            </a:r>
            <a:r>
              <a:rPr lang="nl-NL" dirty="0" err="1"/>
              <a:t>mills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Nederwaard</a:t>
            </a:r>
            <a:r>
              <a:rPr lang="nl-NL" dirty="0"/>
              <a:t> (</a:t>
            </a:r>
            <a:r>
              <a:rPr lang="nl-NL" dirty="0" err="1"/>
              <a:t>round</a:t>
            </a:r>
            <a:r>
              <a:rPr lang="nl-NL" dirty="0"/>
              <a:t>, </a:t>
            </a:r>
            <a:r>
              <a:rPr lang="nl-NL" dirty="0" err="1"/>
              <a:t>stone</a:t>
            </a:r>
            <a:r>
              <a:rPr lang="nl-NL" dirty="0"/>
              <a:t> </a:t>
            </a:r>
            <a:r>
              <a:rPr lang="nl-NL" dirty="0" err="1"/>
              <a:t>mills</a:t>
            </a:r>
            <a:r>
              <a:rPr lang="nl-NL" dirty="0"/>
              <a:t>), a </a:t>
            </a:r>
            <a:r>
              <a:rPr lang="nl-NL" dirty="0" err="1"/>
              <a:t>row</a:t>
            </a:r>
            <a:r>
              <a:rPr lang="nl-NL" dirty="0"/>
              <a:t> of 8 </a:t>
            </a:r>
            <a:r>
              <a:rPr lang="nl-NL" dirty="0" err="1"/>
              <a:t>thatched</a:t>
            </a:r>
            <a:r>
              <a:rPr lang="nl-NL" dirty="0"/>
              <a:t> </a:t>
            </a:r>
            <a:r>
              <a:rPr lang="nl-NL" dirty="0" err="1"/>
              <a:t>octagons</a:t>
            </a:r>
            <a:r>
              <a:rPr lang="nl-NL" dirty="0"/>
              <a:t> </a:t>
            </a:r>
            <a:r>
              <a:rPr lang="nl-NL" dirty="0" err="1"/>
              <a:t>mills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Overwaard,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seesaw</a:t>
            </a:r>
            <a:r>
              <a:rPr lang="nl-NL" dirty="0"/>
              <a:t> </a:t>
            </a:r>
            <a:r>
              <a:rPr lang="nl-NL" dirty="0" err="1"/>
              <a:t>mill</a:t>
            </a:r>
            <a:r>
              <a:rPr lang="nl-NL" dirty="0"/>
              <a:t> next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Blokweerse</a:t>
            </a:r>
            <a:r>
              <a:rPr lang="nl-NL" dirty="0"/>
              <a:t> </a:t>
            </a:r>
            <a:r>
              <a:rPr lang="nl-NL" dirty="0" err="1"/>
              <a:t>mill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drains </a:t>
            </a:r>
            <a:r>
              <a:rPr lang="nl-NL" dirty="0" err="1"/>
              <a:t>the</a:t>
            </a:r>
            <a:r>
              <a:rPr lang="nl-NL" dirty="0"/>
              <a:t> Blokweer polder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thatched</a:t>
            </a:r>
            <a:r>
              <a:rPr lang="nl-NL" dirty="0"/>
              <a:t> </a:t>
            </a:r>
            <a:r>
              <a:rPr lang="nl-NL" dirty="0" err="1"/>
              <a:t>octagonal</a:t>
            </a:r>
            <a:r>
              <a:rPr lang="nl-NL" dirty="0"/>
              <a:t> </a:t>
            </a:r>
            <a:r>
              <a:rPr lang="nl-NL" dirty="0" err="1"/>
              <a:t>mills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Nieuw-Lekkerland polder.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A8F1CE-BA95-4BA7-B00F-5C1025F1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91087"/>
            <a:ext cx="2619375" cy="17430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365C2A-6545-48C0-9436-1908D7120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4868183"/>
            <a:ext cx="2409825" cy="17659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1847B94-8690-4BC6-9DBD-880A8104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8" y="4809187"/>
            <a:ext cx="1214438" cy="18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85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1E06CB8750D46830A721F2E044CB8" ma:contentTypeVersion="13" ma:contentTypeDescription="Een nieuw document maken." ma:contentTypeScope="" ma:versionID="5c1b739a6ad963807e43e37831380d17">
  <xsd:schema xmlns:xsd="http://www.w3.org/2001/XMLSchema" xmlns:xs="http://www.w3.org/2001/XMLSchema" xmlns:p="http://schemas.microsoft.com/office/2006/metadata/properties" xmlns:ns2="9e806303-12c1-46e1-bfe8-0ab21183f5e0" xmlns:ns3="face579d-1575-4b9a-9e29-f3216a222252" targetNamespace="http://schemas.microsoft.com/office/2006/metadata/properties" ma:root="true" ma:fieldsID="f89de310c1a7f05bf80d962d46b373bd" ns2:_="" ns3:_="">
    <xsd:import namespace="9e806303-12c1-46e1-bfe8-0ab21183f5e0"/>
    <xsd:import namespace="face579d-1575-4b9a-9e29-f3216a222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06303-12c1-46e1-bfe8-0ab21183f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e579d-1575-4b9a-9e29-f3216a222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ce579d-1575-4b9a-9e29-f3216a222252">
      <UserInfo>
        <DisplayName>Maaike van Sambeek</DisplayName>
        <AccountId>22</AccountId>
        <AccountType/>
      </UserInfo>
      <UserInfo>
        <DisplayName>Imke Kosman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5294CA-436C-4DA6-989C-F41690521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06303-12c1-46e1-bfe8-0ab21183f5e0"/>
    <ds:schemaRef ds:uri="face579d-1575-4b9a-9e29-f3216a222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8968D-3997-4ADB-8FF0-EE7B8CEC70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923E2-9371-4B5D-8F04-A18C6200ABE6}">
  <ds:schemaRefs>
    <ds:schemaRef ds:uri="http://purl.org/dc/terms/"/>
    <ds:schemaRef ds:uri="9e806303-12c1-46e1-bfe8-0ab21183f5e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ace579d-1575-4b9a-9e29-f3216a2222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148</Words>
  <Application>Microsoft Office PowerPoint</Application>
  <PresentationFormat>Breedbeeld</PresentationFormat>
  <Paragraphs>9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Kinderdijk</vt:lpstr>
      <vt:lpstr>Information about Kinderdijk</vt:lpstr>
      <vt:lpstr>The mills of Kinderdijk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Kinderdijk</dc:title>
  <dc:creator>Sigrid Hoogkamer</dc:creator>
  <cp:lastModifiedBy>Sigrid Hoogkamer</cp:lastModifiedBy>
  <cp:revision>2</cp:revision>
  <dcterms:created xsi:type="dcterms:W3CDTF">2022-03-31T05:58:23Z</dcterms:created>
  <dcterms:modified xsi:type="dcterms:W3CDTF">2022-04-03T18:39:18Z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0x01010011C1E06CB8750D46830A721F2E044CB8</vt:lpwstr>
  </property>
</Properties>
</file>