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63" r:id="rId3"/>
    <p:sldId id="257" r:id="rId4"/>
    <p:sldId id="258" r:id="rId5"/>
    <p:sldId id="265" r:id="rId6"/>
    <p:sldId id="259" r:id="rId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E492987-E291-4FCF-8268-01E4203DF870}" type="datetimeFigureOut">
              <a:rPr lang="pl-PL" smtClean="0"/>
              <a:pPr/>
              <a:t>2021-11-10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E876758-7825-461D-BB1B-E370C4F4A63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728F46-36AF-454B-80B8-3E47407F55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9087" y="380277"/>
            <a:ext cx="10119360" cy="1135017"/>
          </a:xfrm>
        </p:spPr>
        <p:txBody>
          <a:bodyPr>
            <a:normAutofit fontScale="90000"/>
          </a:bodyPr>
          <a:lstStyle/>
          <a:p>
            <a:r>
              <a:rPr lang="pl-PL" sz="4800" b="1" dirty="0" smtClean="0"/>
              <a:t>SWIĘTO KONSTYTUCJI 3 MAJA</a:t>
            </a:r>
            <a:br>
              <a:rPr lang="pl-PL" sz="4800" b="1" dirty="0" smtClean="0"/>
            </a:br>
            <a:r>
              <a:rPr lang="pl-PL" sz="4800" b="1" dirty="0" smtClean="0"/>
              <a:t> W POLSCE</a:t>
            </a:r>
            <a:endParaRPr lang="pl-PL" sz="4800" b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8C967699-D711-47B4-A0DF-3AE5068A85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Augustyn G</a:t>
            </a:r>
          </a:p>
        </p:txBody>
      </p:sp>
      <p:sp>
        <p:nvSpPr>
          <p:cNvPr id="4098" name="AutoShape 2" descr="images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100" name="AutoShape 4" descr="images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4102" name="AutoShape 6" descr="images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4" name="Picture 8" descr="Święto Konstytucji 3 Maja – Solidarność – Region Rzeszows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806" y="1937534"/>
            <a:ext cx="7708267" cy="46056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6273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1" y="365127"/>
            <a:ext cx="5249091" cy="1325563"/>
          </a:xfrm>
        </p:spPr>
        <p:txBody>
          <a:bodyPr>
            <a:noAutofit/>
          </a:bodyPr>
          <a:lstStyle/>
          <a:p>
            <a:pPr algn="just"/>
            <a:r>
              <a:rPr lang="pl-PL" sz="3200" b="1" dirty="0" smtClean="0"/>
              <a:t>TRADYCJE PAŃSTWOWE </a:t>
            </a:r>
            <a:br>
              <a:rPr lang="pl-PL" sz="3200" b="1" dirty="0" smtClean="0"/>
            </a:br>
            <a:r>
              <a:rPr lang="pl-PL" sz="3200" b="1" dirty="0" smtClean="0"/>
              <a:t>I SZKOLNE OBCHODY 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1825627"/>
            <a:ext cx="7025640" cy="3203575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pl-PL" b="1" dirty="0" smtClean="0"/>
              <a:t>       Święto </a:t>
            </a:r>
            <a:r>
              <a:rPr lang="pl-PL" b="1" dirty="0" smtClean="0"/>
              <a:t>to zostało wprowadzone dla uczczenia uchwalenia przez Sejm Wielki Konstytucji 3 Maja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w </a:t>
            </a:r>
            <a:r>
              <a:rPr lang="pl-PL" b="1" dirty="0" smtClean="0"/>
              <a:t>1791 r. Dzień ten został uznany świętem już 5 maja 1971 roku. Od 1946 roku świętowanie tego dnia było zakazane przez władze aż do roku 1990. Dzień ten jest dniem wolnym od pracy. Obchodzi się go w całej Polsce, poprzez organizowanie różnych wydarzeń patriotycznych</a:t>
            </a:r>
            <a:r>
              <a:rPr lang="pl-PL" b="1" dirty="0" smtClean="0"/>
              <a:t>.</a:t>
            </a:r>
          </a:p>
          <a:p>
            <a:pPr>
              <a:buNone/>
            </a:pP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5" name="Picture 2" descr="https://lo6.eduportal.bielsko.pl/wimage_cache/storage/lo6bielsko/filemanager/photos/shares/Kutryba/1_ma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1058" y="275273"/>
            <a:ext cx="3813081" cy="2859812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580607" y="4258492"/>
            <a:ext cx="80989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b="1" dirty="0" smtClean="0">
                <a:solidFill>
                  <a:srgbClr val="FF0000"/>
                </a:solidFill>
              </a:rPr>
              <a:t>W naszej szkole Święto to czcimy uroczystą akademią przygotowaną przez uczniów klas starszych . Wszyscy zbierają się w sali gimnastycznej by z uwagą wysłuchać krótkiej „lekcji historii”. 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B171991C-697C-4BC2-9395-68702E96EAD0}"/>
              </a:ext>
            </a:extLst>
          </p:cNvPr>
          <p:cNvSpPr txBox="1"/>
          <p:nvPr/>
        </p:nvSpPr>
        <p:spPr>
          <a:xfrm>
            <a:off x="476252" y="266700"/>
            <a:ext cx="59150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600" b="1" i="1" u="sng" dirty="0" smtClean="0">
                <a:latin typeface="Bahnschrift SemiBold Condensed" panose="020B0502040204020203" pitchFamily="34" charset="0"/>
              </a:rPr>
              <a:t> </a:t>
            </a:r>
            <a:endParaRPr lang="pl-PL" sz="4800" b="1" i="1" u="sng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185369C-D462-4268-8EB9-BEE36DF7F466}"/>
              </a:ext>
            </a:extLst>
          </p:cNvPr>
          <p:cNvSpPr txBox="1"/>
          <p:nvPr/>
        </p:nvSpPr>
        <p:spPr>
          <a:xfrm>
            <a:off x="533400" y="3487783"/>
            <a:ext cx="5800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8449" y="496391"/>
            <a:ext cx="5151839" cy="4741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435429" y="579360"/>
            <a:ext cx="6096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dirty="0" smtClean="0"/>
          </a:p>
          <a:p>
            <a:r>
              <a:rPr lang="pl-PL" sz="2800" b="1" dirty="0" smtClean="0"/>
              <a:t>Uroczystość rozpoczyna się  wprowadzeniem pocztu sztandarowego oraz odśpiewaniem hymnu państwowego. Uczniowie przygotowują specjalny program artystyczny  prezentujący  historię tworzenia konstytucji: recytują  wiersze,  śpiewają pieśni o tematyce patriotycznej, opracowują układy choreograficzne.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xmlns="" val="87928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12AB1713-AF24-4E08-98BF-990AAABBB3C1}"/>
              </a:ext>
            </a:extLst>
          </p:cNvPr>
          <p:cNvSpPr txBox="1"/>
          <p:nvPr/>
        </p:nvSpPr>
        <p:spPr>
          <a:xfrm>
            <a:off x="4532813" y="509451"/>
            <a:ext cx="6492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Prezentowane są dokumenty, symbole, emblematy związane z KONSTYTUCJĄ.</a:t>
            </a:r>
            <a:endParaRPr lang="pl-PL" sz="3600" dirty="0"/>
          </a:p>
        </p:txBody>
      </p:sp>
      <p:pic>
        <p:nvPicPr>
          <p:cNvPr id="3074" name="Picture 2" descr="illust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28" y="613954"/>
            <a:ext cx="3644072" cy="5590905"/>
          </a:xfrm>
          <a:prstGeom prst="rect">
            <a:avLst/>
          </a:prstGeom>
          <a:noFill/>
        </p:spPr>
      </p:pic>
      <p:pic>
        <p:nvPicPr>
          <p:cNvPr id="3076" name="Picture 4" descr="44_alegoria konstytucji 3 ma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9931" y="3014748"/>
            <a:ext cx="2091234" cy="3216235"/>
          </a:xfrm>
          <a:prstGeom prst="rect">
            <a:avLst/>
          </a:prstGeom>
          <a:noFill/>
        </p:spPr>
      </p:pic>
      <p:pic>
        <p:nvPicPr>
          <p:cNvPr id="3078" name="Picture 6" descr="Czy Polska mogła uniknąć rozbiorów? - Historia - polskieradio24.p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5016" y="3030583"/>
            <a:ext cx="5723172" cy="3142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7316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49677" y="3082837"/>
            <a:ext cx="4415753" cy="331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90" y="663455"/>
            <a:ext cx="6634846" cy="2917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562" y="3694990"/>
            <a:ext cx="5760496" cy="295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ak zrobić kotylion na święto narodow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241" y="3013711"/>
            <a:ext cx="2351313" cy="1645919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7576456" y="535577"/>
            <a:ext cx="36967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Uczniowie przygotowują uroczysty program artystyczny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6A31D0A9-F4A8-4A5E-B482-D5DA1FC8E060}"/>
              </a:ext>
            </a:extLst>
          </p:cNvPr>
          <p:cNvSpPr txBox="1"/>
          <p:nvPr/>
        </p:nvSpPr>
        <p:spPr>
          <a:xfrm>
            <a:off x="466726" y="447675"/>
            <a:ext cx="74754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/>
              <a:t>W ramach przygotowań  uczniowie wykonują gazetki ścienne i kotyliony, opracowują projekty edukacyjne.</a:t>
            </a:r>
            <a:endParaRPr lang="pl-PL" sz="3600" b="1" dirty="0"/>
          </a:p>
        </p:txBody>
      </p:sp>
      <p:pic>
        <p:nvPicPr>
          <p:cNvPr id="5" name="Picture 4" descr="26.04.2018 r. Szkolne obchody Święta Konstytucji 3 Maja | Szkoła Podstawowa  nr 18 im. Zbigniewa Kruszelnickiego „Wilka” w Kielca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271" y="3095797"/>
            <a:ext cx="4638495" cy="3524169"/>
          </a:xfrm>
          <a:prstGeom prst="rect">
            <a:avLst/>
          </a:prstGeom>
          <a:noFill/>
        </p:spPr>
      </p:pic>
      <p:pic>
        <p:nvPicPr>
          <p:cNvPr id="2050" name="Picture 2" descr="https://sokolka.pl/pliki/2012/05/kotyliony_2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4593" y="3135088"/>
            <a:ext cx="4232367" cy="3174275"/>
          </a:xfrm>
          <a:prstGeom prst="rect">
            <a:avLst/>
          </a:prstGeom>
          <a:noFill/>
        </p:spPr>
      </p:pic>
      <p:pic>
        <p:nvPicPr>
          <p:cNvPr id="6" name="Picture 2" descr="https://przypinka.pl/userdata/public/gfx/5831/g2613-kotylion-56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0754" y="522515"/>
            <a:ext cx="2962959" cy="5199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215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404</TotalTime>
  <Words>117</Words>
  <Application>Microsoft Office PowerPoint</Application>
  <PresentationFormat>Niestandardowy</PresentationFormat>
  <Paragraphs>13</Paragraphs>
  <Slides>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7" baseType="lpstr">
      <vt:lpstr>Wierzchołek</vt:lpstr>
      <vt:lpstr>SWIĘTO KONSTYTUCJI 3 MAJA  W POLSCE</vt:lpstr>
      <vt:lpstr>TRADYCJE PAŃSTWOWE  I SZKOLNE OBCHODY </vt:lpstr>
      <vt:lpstr>Slajd 3</vt:lpstr>
      <vt:lpstr>Slajd 4</vt:lpstr>
      <vt:lpstr>Slajd 5</vt:lpstr>
      <vt:lpstr>Slajd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Czerwca – Dzień Dziecka</dc:title>
  <dc:creator>Aleksandra Goik</dc:creator>
  <cp:lastModifiedBy>Renata</cp:lastModifiedBy>
  <cp:revision>7</cp:revision>
  <dcterms:created xsi:type="dcterms:W3CDTF">2021-06-19T09:25:53Z</dcterms:created>
  <dcterms:modified xsi:type="dcterms:W3CDTF">2021-11-10T21:31:02Z</dcterms:modified>
</cp:coreProperties>
</file>