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B0A-1FA7-4388-8297-F30630E0A68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F2DE-10DD-42D2-9583-1F46FA9C181F}" type="slidenum">
              <a:rPr lang="el-GR" smtClean="0"/>
              <a:t>‹#›</a:t>
            </a:fld>
            <a:endParaRPr lang="el-G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B0A-1FA7-4388-8297-F30630E0A68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F2DE-10DD-42D2-9583-1F46FA9C18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B0A-1FA7-4388-8297-F30630E0A68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F2DE-10DD-42D2-9583-1F46FA9C18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B0A-1FA7-4388-8297-F30630E0A68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F2DE-10DD-42D2-9583-1F46FA9C18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B0A-1FA7-4388-8297-F30630E0A68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F2DE-10DD-42D2-9583-1F46FA9C181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B0A-1FA7-4388-8297-F30630E0A68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F2DE-10DD-42D2-9583-1F46FA9C18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B0A-1FA7-4388-8297-F30630E0A68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F2DE-10DD-42D2-9583-1F46FA9C18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B0A-1FA7-4388-8297-F30630E0A68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F2DE-10DD-42D2-9583-1F46FA9C18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B0A-1FA7-4388-8297-F30630E0A68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F2DE-10DD-42D2-9583-1F46FA9C181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B0A-1FA7-4388-8297-F30630E0A68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F2DE-10DD-42D2-9583-1F46FA9C181F}" type="slidenum">
              <a:rPr lang="el-GR" smtClean="0"/>
              <a:t>‹#›</a:t>
            </a:fld>
            <a:endParaRPr lang="el-G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8B0A-1FA7-4388-8297-F30630E0A68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5F2DE-10DD-42D2-9583-1F46FA9C181F}" type="slidenum">
              <a:rPr lang="el-GR" smtClean="0"/>
              <a:t>‹#›</a:t>
            </a:fld>
            <a:endParaRPr lang="el-G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418B0A-1FA7-4388-8297-F30630E0A68F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4B5F2DE-10DD-42D2-9583-1F46FA9C181F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/>
              <a:t>Manos </a:t>
            </a:r>
            <a:r>
              <a:rPr lang="en-US" sz="4400" i="1" dirty="0" err="1" smtClean="0"/>
              <a:t>Hatzidakis</a:t>
            </a:r>
            <a:endParaRPr lang="el-GR" sz="4400" i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88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68144" y="116632"/>
            <a:ext cx="3008313" cy="1162050"/>
          </a:xfrm>
        </p:spPr>
        <p:txBody>
          <a:bodyPr>
            <a:noAutofit/>
          </a:bodyPr>
          <a:lstStyle/>
          <a:p>
            <a:r>
              <a:rPr lang="en-US" sz="4800" dirty="0" smtClean="0"/>
              <a:t>Biography</a:t>
            </a:r>
            <a:endParaRPr lang="el-GR" sz="48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868144" y="1556792"/>
            <a:ext cx="3008313" cy="46910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He  was born in </a:t>
            </a:r>
            <a:r>
              <a:rPr lang="en-US" sz="2200" dirty="0" err="1" smtClean="0"/>
              <a:t>Xanthi</a:t>
            </a:r>
            <a:r>
              <a:rPr lang="en-US" sz="2200" dirty="0" smtClean="0"/>
              <a:t> at 23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of</a:t>
            </a:r>
            <a:r>
              <a:rPr lang="el-GR" sz="2200" dirty="0" smtClean="0"/>
              <a:t> </a:t>
            </a:r>
            <a:r>
              <a:rPr lang="en-US" sz="2200" dirty="0" smtClean="0"/>
              <a:t>October</a:t>
            </a:r>
            <a:r>
              <a:rPr lang="el-GR" sz="2200" dirty="0" smtClean="0"/>
              <a:t> 1925</a:t>
            </a:r>
            <a:r>
              <a:rPr lang="el-GR" sz="2200" dirty="0"/>
              <a:t> </a:t>
            </a:r>
            <a:r>
              <a:rPr lang="el-GR" sz="2200" dirty="0" smtClean="0"/>
              <a:t>.</a:t>
            </a:r>
            <a:r>
              <a:rPr lang="en-US" sz="2200" dirty="0"/>
              <a:t> </a:t>
            </a:r>
            <a:r>
              <a:rPr lang="en-US" sz="2200" dirty="0" smtClean="0"/>
              <a:t>His family was living there</a:t>
            </a:r>
            <a:r>
              <a:rPr lang="el-GR" sz="2200" dirty="0" smtClean="0"/>
              <a:t> </a:t>
            </a:r>
            <a:r>
              <a:rPr lang="en-US" sz="2200" dirty="0" smtClean="0"/>
              <a:t>because his father </a:t>
            </a:r>
            <a:r>
              <a:rPr lang="el-GR" sz="2200" dirty="0" smtClean="0"/>
              <a:t> </a:t>
            </a:r>
            <a:r>
              <a:rPr lang="en-US" sz="2200" dirty="0" smtClean="0"/>
              <a:t>was working as</a:t>
            </a:r>
            <a:r>
              <a:rPr lang="el-GR" sz="2200" dirty="0" smtClean="0"/>
              <a:t> </a:t>
            </a:r>
            <a:r>
              <a:rPr lang="en-US" sz="2200" dirty="0" smtClean="0"/>
              <a:t>a lawyer</a:t>
            </a:r>
            <a:r>
              <a:rPr lang="el-GR" sz="2200" dirty="0" smtClean="0"/>
              <a:t>  </a:t>
            </a:r>
            <a:r>
              <a:rPr lang="en-US" sz="2200" dirty="0" smtClean="0"/>
              <a:t>in</a:t>
            </a:r>
            <a:r>
              <a:rPr lang="el-GR" sz="2200" dirty="0" smtClean="0"/>
              <a:t> </a:t>
            </a:r>
            <a:r>
              <a:rPr lang="en-US" sz="2200" dirty="0" smtClean="0"/>
              <a:t>a tobacco  industry.</a:t>
            </a:r>
            <a:endParaRPr lang="el-GR" sz="2200" dirty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" y="1628800"/>
            <a:ext cx="4668378" cy="310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5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888432" cy="57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80112" y="260648"/>
            <a:ext cx="3008313" cy="1162050"/>
          </a:xfrm>
        </p:spPr>
        <p:txBody>
          <a:bodyPr/>
          <a:lstStyle/>
          <a:p>
            <a:r>
              <a:rPr lang="en-US" sz="6600" dirty="0" smtClean="0"/>
              <a:t>College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580112" y="1484784"/>
            <a:ext cx="3008313" cy="4691063"/>
          </a:xfrm>
        </p:spPr>
        <p:txBody>
          <a:bodyPr>
            <a:noAutofit/>
          </a:bodyPr>
          <a:lstStyle/>
          <a:p>
            <a:r>
              <a:rPr lang="en-US" dirty="0" smtClean="0"/>
              <a:t>His musical education started</a:t>
            </a:r>
            <a:r>
              <a:rPr lang="el-GR" sz="1800" dirty="0" smtClean="0"/>
              <a:t> </a:t>
            </a:r>
            <a:r>
              <a:rPr lang="en-US" dirty="0" smtClean="0"/>
              <a:t>at the age of 4</a:t>
            </a:r>
            <a:r>
              <a:rPr lang="el-GR" sz="1800" dirty="0" smtClean="0"/>
              <a:t> </a:t>
            </a:r>
            <a:r>
              <a:rPr lang="en-US" sz="1800" dirty="0" smtClean="0"/>
              <a:t>and it included</a:t>
            </a:r>
            <a:r>
              <a:rPr lang="el-GR" sz="1800" dirty="0" smtClean="0"/>
              <a:t> </a:t>
            </a:r>
            <a:r>
              <a:rPr lang="en-US" sz="1800" dirty="0" smtClean="0"/>
              <a:t>piano lessons.</a:t>
            </a:r>
            <a:endParaRPr lang="el-GR" sz="1800" dirty="0"/>
          </a:p>
          <a:p>
            <a:r>
              <a:rPr lang="en-US" dirty="0" smtClean="0"/>
              <a:t>At the same time he was practicing</a:t>
            </a:r>
            <a:r>
              <a:rPr lang="el-GR" sz="1800" dirty="0" smtClean="0"/>
              <a:t> </a:t>
            </a:r>
            <a:r>
              <a:rPr lang="en-US" sz="1800" dirty="0" smtClean="0"/>
              <a:t>in the violin</a:t>
            </a:r>
            <a:r>
              <a:rPr lang="en-US" dirty="0" smtClean="0"/>
              <a:t> and at the</a:t>
            </a:r>
            <a:r>
              <a:rPr lang="el-GR" sz="1800" dirty="0" smtClean="0"/>
              <a:t> </a:t>
            </a:r>
            <a:r>
              <a:rPr lang="en-US" sz="1800" dirty="0" smtClean="0"/>
              <a:t>accordion</a:t>
            </a:r>
            <a:r>
              <a:rPr lang="el-GR" sz="1800" dirty="0" smtClean="0"/>
              <a:t>.</a:t>
            </a:r>
            <a:r>
              <a:rPr lang="en-US" sz="1800" dirty="0" smtClean="0"/>
              <a:t>He never completed his studies</a:t>
            </a:r>
            <a:r>
              <a:rPr lang="el-GR" sz="1800" dirty="0" smtClean="0"/>
              <a:t>.</a:t>
            </a:r>
            <a:r>
              <a:rPr lang="en-US" sz="1800" dirty="0" smtClean="0"/>
              <a:t> The</a:t>
            </a:r>
            <a:r>
              <a:rPr lang="el-GR" sz="1800" dirty="0" smtClean="0"/>
              <a:t> </a:t>
            </a:r>
            <a:r>
              <a:rPr lang="en-US" sz="1800" dirty="0" smtClean="0"/>
              <a:t>young </a:t>
            </a:r>
            <a:r>
              <a:rPr lang="en-US" sz="1800" dirty="0" err="1" smtClean="0"/>
              <a:t>Hatzidakis</a:t>
            </a:r>
            <a:r>
              <a:rPr lang="en-US" sz="1800" dirty="0" smtClean="0"/>
              <a:t> worked for his living</a:t>
            </a:r>
            <a:r>
              <a:rPr lang="en-US" dirty="0"/>
              <a:t> </a:t>
            </a:r>
            <a:r>
              <a:rPr lang="en-US" dirty="0" smtClean="0"/>
              <a:t>as</a:t>
            </a:r>
            <a:r>
              <a:rPr lang="el-GR" sz="1800" dirty="0" smtClean="0"/>
              <a:t> </a:t>
            </a:r>
            <a:r>
              <a:rPr lang="en-US" sz="1800" dirty="0" err="1" smtClean="0"/>
              <a:t>unloader</a:t>
            </a:r>
            <a:r>
              <a:rPr lang="el-GR" sz="1800" dirty="0" smtClean="0"/>
              <a:t> </a:t>
            </a:r>
            <a:r>
              <a:rPr lang="en-US" sz="1800" dirty="0" smtClean="0"/>
              <a:t>at the port</a:t>
            </a:r>
            <a:r>
              <a:rPr lang="el-GR" sz="1800" dirty="0" smtClean="0"/>
              <a:t>, </a:t>
            </a:r>
            <a:r>
              <a:rPr lang="en-US" dirty="0" smtClean="0"/>
              <a:t>ice vendor</a:t>
            </a:r>
            <a:r>
              <a:rPr lang="el-GR" sz="1800" dirty="0" smtClean="0"/>
              <a:t>, </a:t>
            </a:r>
            <a:r>
              <a:rPr lang="en-US" sz="1800" dirty="0" smtClean="0"/>
              <a:t>a clerk</a:t>
            </a:r>
            <a:r>
              <a:rPr lang="el-GR" sz="1800" dirty="0" smtClean="0"/>
              <a:t> </a:t>
            </a:r>
            <a:r>
              <a:rPr lang="en-US" sz="1800" dirty="0" smtClean="0"/>
              <a:t>at </a:t>
            </a:r>
            <a:r>
              <a:rPr lang="en-US" dirty="0" smtClean="0"/>
              <a:t>a photo studio</a:t>
            </a:r>
            <a:r>
              <a:rPr lang="el-GR" sz="1800" dirty="0" smtClean="0"/>
              <a:t> </a:t>
            </a:r>
            <a:r>
              <a:rPr lang="en-US" sz="1800" dirty="0" smtClean="0"/>
              <a:t>and </a:t>
            </a:r>
            <a:r>
              <a:rPr lang="en-US" dirty="0" smtClean="0"/>
              <a:t>assistant nurse at a military hospital</a:t>
            </a:r>
            <a:r>
              <a:rPr lang="el-GR" sz="1800" dirty="0" smtClean="0"/>
              <a:t>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482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96"/>
            <a:ext cx="3744416" cy="41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940152" y="260648"/>
            <a:ext cx="3008313" cy="11620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His work</a:t>
            </a:r>
            <a:endParaRPr lang="el-GR" sz="40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796137" y="1423896"/>
            <a:ext cx="3155064" cy="4691063"/>
          </a:xfrm>
        </p:spPr>
        <p:txBody>
          <a:bodyPr/>
          <a:lstStyle/>
          <a:p>
            <a:r>
              <a:rPr lang="en-US" dirty="0" smtClean="0"/>
              <a:t>Since 1950 he was been writing music for ancient tragedies and comedies. The music he composed for great films of Greek and international cinema are also a big chapter. In 1960 he won the Oscar for the song ‘The children of Piraeus’ from Jill </a:t>
            </a:r>
            <a:r>
              <a:rPr lang="en-US" dirty="0" err="1" smtClean="0"/>
              <a:t>Dassen’s</a:t>
            </a:r>
            <a:r>
              <a:rPr lang="en-US" dirty="0" smtClean="0"/>
              <a:t> film ‘Never on Sunday’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4168899"/>
            <a:ext cx="4788023" cy="268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6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08313" cy="936104"/>
          </a:xfrm>
        </p:spPr>
        <p:txBody>
          <a:bodyPr/>
          <a:lstStyle/>
          <a:p>
            <a:r>
              <a:rPr lang="en-US" dirty="0" smtClean="0"/>
              <a:t>His projects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724128" y="1196752"/>
            <a:ext cx="3008313" cy="55446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80808"/>
                </a:solidFill>
                <a:latin typeface="fira sans"/>
              </a:rPr>
              <a:t>During all these years, Manos </a:t>
            </a:r>
            <a:r>
              <a:rPr lang="en-US" dirty="0" err="1" smtClean="0">
                <a:solidFill>
                  <a:srgbClr val="080808"/>
                </a:solidFill>
                <a:latin typeface="fira sans"/>
              </a:rPr>
              <a:t>Hatzidakis</a:t>
            </a:r>
            <a:r>
              <a:rPr lang="en-US" dirty="0" smtClean="0">
                <a:solidFill>
                  <a:srgbClr val="080808"/>
                </a:solidFill>
                <a:latin typeface="fira sans"/>
              </a:rPr>
              <a:t> is constantly present in the Greek discography, with dozens of records that are now considered classics. The circle with Chalk 1956,A tale without a Name 1959, Lilacs Through the dead land 1961 ,Fifteen Vespers 	1964, Mythology 1965, Captain Michael 1966,The Absurd 1975, The dark mother 1985 The song of Sin 1992</a:t>
            </a:r>
          </a:p>
          <a:p>
            <a:r>
              <a:rPr lang="en-US" dirty="0" smtClean="0">
                <a:solidFill>
                  <a:srgbClr val="080808"/>
                </a:solidFill>
                <a:latin typeface="fira sans"/>
              </a:rPr>
              <a:t>Unique, genius and immovable Manos </a:t>
            </a:r>
            <a:r>
              <a:rPr lang="en-US" dirty="0" err="1" smtClean="0">
                <a:solidFill>
                  <a:srgbClr val="080808"/>
                </a:solidFill>
                <a:latin typeface="fira sans"/>
              </a:rPr>
              <a:t>Hatzidakis</a:t>
            </a:r>
            <a:r>
              <a:rPr lang="en-US" dirty="0" smtClean="0">
                <a:solidFill>
                  <a:srgbClr val="080808"/>
                </a:solidFill>
                <a:latin typeface="fira sans"/>
              </a:rPr>
              <a:t> left from us on June 15, 1994.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1117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8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λεκτό">
  <a:themeElements>
    <a:clrScheme name="Πλεκτό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Πλεκτό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440</TotalTime>
  <Words>184</Words>
  <Application>Microsoft Office PowerPoint</Application>
  <PresentationFormat>Προβολή στην οθόνη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Πλεκτό</vt:lpstr>
      <vt:lpstr>Manos Hatzidakis</vt:lpstr>
      <vt:lpstr>Biography</vt:lpstr>
      <vt:lpstr>College</vt:lpstr>
      <vt:lpstr>His work</vt:lpstr>
      <vt:lpstr>His projects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Manos Hatzidakis</dc:title>
  <dc:creator>Antonis</dc:creator>
  <cp:lastModifiedBy>user</cp:lastModifiedBy>
  <cp:revision>15</cp:revision>
  <dcterms:created xsi:type="dcterms:W3CDTF">2022-04-11T11:48:04Z</dcterms:created>
  <dcterms:modified xsi:type="dcterms:W3CDTF">2022-04-14T15:51:52Z</dcterms:modified>
</cp:coreProperties>
</file>