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10/6/2021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MY HOUSE</a:t>
            </a:r>
            <a:endParaRPr lang="el-GR" dirty="0">
              <a:latin typeface="Arial Black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380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" y="0"/>
            <a:ext cx="664307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Θέση περιεχομένου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081061"/>
          </a:xfrm>
        </p:spPr>
      </p:pic>
    </p:spTree>
    <p:extLst>
      <p:ext uri="{BB962C8B-B14F-4D97-AF65-F5344CB8AC3E}">
        <p14:creationId xmlns:p14="http://schemas.microsoft.com/office/powerpoint/2010/main" val="146883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" y="0"/>
            <a:ext cx="664307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2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" y="0"/>
            <a:ext cx="664307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" y="0"/>
            <a:ext cx="664307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" y="0"/>
            <a:ext cx="664307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" y="0"/>
            <a:ext cx="664307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" y="0"/>
            <a:ext cx="664307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" y="0"/>
            <a:ext cx="664307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Προβολή στην οθόνη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MY HOUSE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HOUSE</dc:title>
  <dc:creator>user</dc:creator>
  <cp:lastModifiedBy>user</cp:lastModifiedBy>
  <cp:revision>1</cp:revision>
  <dcterms:created xsi:type="dcterms:W3CDTF">2021-06-10T14:30:31Z</dcterms:created>
  <dcterms:modified xsi:type="dcterms:W3CDTF">2021-06-10T14:39:01Z</dcterms:modified>
</cp:coreProperties>
</file>