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daff0522d_1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daff0522d_1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daff0522d_1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daff0522d_1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daff0522d_1_1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daff0522d_1_1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0558699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0558699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f5c44c88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f5c44c88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d/d7/Meisje_met_de_parel.jpg/656px-Meisje_met_de_parel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upload.wikimedia.org/wikipedia/commons/a/a4/Jan_Vermeer_van_Delft_-_The_Glass_of_Wine_-_Google_Art_Project.jpg" TargetMode="External"/><Relationship Id="rId7" Type="http://schemas.openxmlformats.org/officeDocument/2006/relationships/hyperlink" Target="https://upload.wikimedia.org/wikipedia/commons/thumb/a/a3/Vermeer_-_Girl_with_a_Red_Hat.JPG/610px-Vermeer_-_Girl_with_a_Red_Hat.JPG" TargetMode="External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hyperlink" Target="https://nl.wikipedia.org/wiki/Bestand:Johannes_Vermeer_-_Het_melkmeisje_-_Google_Art_Project.jpg" TargetMode="External"/><Relationship Id="rId5" Type="http://schemas.openxmlformats.org/officeDocument/2006/relationships/hyperlink" Target="https://upload.wikimedia.org/wikipedia/commons/1/1d/VERMEER_-_El_astr%C3%B3nomo_%28Museo_del_Louvre%2C_1688%29.jpg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upload.wikimedia.org/wikipedia/commons/0/03/Johannes_Vermeer_-_The_lacemaker_%28c.1669-1671%29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estand:Johannes_Vermeer_-_Het_melkmeisje_-_Google_Art_Project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84850" y="666948"/>
            <a:ext cx="6689400" cy="13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presentation Johannes Vermeer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    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750" y="2249500"/>
            <a:ext cx="3363261" cy="28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952200" y="4119850"/>
            <a:ext cx="2191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Milan van dijk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jayden van kuijk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520600" cy="10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/>
              <a:t>Hello we to be Jayden and Milan</a:t>
            </a:r>
            <a:endParaRPr sz="2500"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925" y="3626725"/>
            <a:ext cx="1545525" cy="15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8472" y="3626722"/>
            <a:ext cx="1545525" cy="15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0" y="2058800"/>
            <a:ext cx="1755600" cy="23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0" y="1446600"/>
            <a:ext cx="1842300" cy="21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300">
                <a:solidFill>
                  <a:srgbClr val="202124"/>
                </a:solidFill>
                <a:highlight>
                  <a:srgbClr val="F8F9FA"/>
                </a:highlight>
              </a:rPr>
              <a:t>we are going to tell you about Johannes Vermeer</a:t>
            </a:r>
            <a:endParaRPr sz="23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181750" y="1797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202124"/>
                </a:solidFill>
                <a:highlight>
                  <a:srgbClr val="F8F9FA"/>
                </a:highlight>
              </a:rPr>
              <a:t>nickname clicko jayjay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Johannes Vanmeer information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johannes vermeer is born in Delft burial in old church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2000"/>
              <a:t>in december 1675 tu bury in oude kerk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2000"/>
              <a:t>married with Catharina Bolnes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75" name="Google Shape;75;p15" descr="https://upload.wikimedia.org/wikipedia/commons/thumb/d/d7/Meisje_met_de_parel.jpg/656px-Meisje_met_de_parel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450" y="2034225"/>
            <a:ext cx="2163850" cy="25346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135150" y="3752400"/>
            <a:ext cx="15333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rgbClr val="202124"/>
                </a:solidFill>
                <a:highlight>
                  <a:srgbClr val="F8F9FA"/>
                </a:highlight>
              </a:rPr>
              <a:t>girl with the pearl</a:t>
            </a:r>
            <a:endParaRPr sz="26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1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4166725"/>
            <a:ext cx="840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6" descr="https://upload.wikimedia.org/wikipedia/commons/a/a4/Jan_Vermeer_van_Delft_-_The_Glass_of_Wine_-_Google_Art_Project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3000" y="139025"/>
            <a:ext cx="3452700" cy="229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descr="https://upload.wikimedia.org/wikipedia/commons/1/1d/VERMEER_-_El_astr%C3%B3nomo_%28Museo_del_Louvre%2C_1688%29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5700" y="0"/>
            <a:ext cx="368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descr="https://upload.wikimedia.org/wikipedia/commons/thumb/a/a3/Vermeer_-_Girl_with_a_Red_Hat.JPG/610px-Vermeer_-_Girl_with_a_Red_Hat.JP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1375" y="2299750"/>
            <a:ext cx="2524425" cy="28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https://upload.wikimedia.org/wikipedia/commons/0/03/Johannes_Vermeer_-_The_lacemaker_%28c.1669-1671%29.jpg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2438775"/>
            <a:ext cx="2921500" cy="28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866976" y="0"/>
            <a:ext cx="2921500" cy="29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famous paitings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6005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275" y="1223388"/>
            <a:ext cx="2647775" cy="26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7532000" y="3513250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522625" y="1908275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8125" y="201288"/>
            <a:ext cx="2647775" cy="31790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56525" y="3978850"/>
            <a:ext cx="7279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</a:t>
            </a:r>
            <a:r>
              <a:rPr lang="nl" sz="2100">
                <a:solidFill>
                  <a:srgbClr val="202124"/>
                </a:solidFill>
                <a:highlight>
                  <a:srgbClr val="F8F9FA"/>
                </a:highlight>
              </a:rPr>
              <a:t>self portrait by johannes vermeer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3396350" y="1017725"/>
            <a:ext cx="13452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202124"/>
                </a:solidFill>
                <a:highlight>
                  <a:srgbClr val="F8F9FA"/>
                </a:highlight>
              </a:rPr>
              <a:t>milk girl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1550"/>
            <a:ext cx="9143999" cy="514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Diavoorstelling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 presentation Johannes Vermeer</vt:lpstr>
      <vt:lpstr>Hello we to be Jayden and Milan</vt:lpstr>
      <vt:lpstr>Johannes Vanmeer information </vt:lpstr>
      <vt:lpstr>PowerPoint-presentatie</vt:lpstr>
      <vt:lpstr>famous paitings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presentation Johannes Vermeer</dc:title>
  <cp:lastModifiedBy>Danny Broekmans</cp:lastModifiedBy>
  <cp:revision>1</cp:revision>
  <dcterms:modified xsi:type="dcterms:W3CDTF">2022-04-07T14:21:56Z</dcterms:modified>
</cp:coreProperties>
</file>