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eb21e34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eb21e34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eb21e348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eb21e348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eb21e3480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eb21e3480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a871c7b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a871c7b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06ece57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06ece57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Rembrandt van Rijn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FFFF"/>
                </a:solidFill>
              </a:rPr>
              <a:t>Saar en Wessel</a:t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Rembrandt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Did you know his real name  Rembrandt Harmenszoon van rijn is?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</a:rPr>
              <a:t>In addition to being a painter,he also a etcher.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</a:rPr>
              <a:t>He was born on 15 July 1606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>
                <a:solidFill>
                  <a:srgbClr val="000000"/>
                </a:solidFill>
              </a:rPr>
              <a:t>He died in 4 october 1669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7123" y="1564276"/>
            <a:ext cx="2962921" cy="357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Paintings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6FA8DC"/>
                </a:solidFill>
              </a:rPr>
              <a:t>He paint 300 paintings</a:t>
            </a:r>
            <a:endParaRPr>
              <a:solidFill>
                <a:srgbClr val="6FA8D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6FA8DC"/>
                </a:solidFill>
              </a:rPr>
              <a:t>And also he was painter and etcher of the golden age</a:t>
            </a:r>
            <a:endParaRPr>
              <a:solidFill>
                <a:srgbClr val="6FA8D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6FA8DC"/>
                </a:solidFill>
              </a:rPr>
              <a:t>And he was the most important dutch master in the 17th century</a:t>
            </a:r>
            <a:endParaRPr>
              <a:solidFill>
                <a:srgbClr val="6FA8D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6FA8DC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325" y="2475674"/>
            <a:ext cx="2892672" cy="266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Were rembrandts parents rich or no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319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l" sz="2800">
                <a:solidFill>
                  <a:schemeClr val="dk1"/>
                </a:solidFill>
              </a:rPr>
              <a:t>Rembrandt his parents were certainly not rich but also not poor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925" y="2021050"/>
            <a:ext cx="5781774" cy="31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</a:t>
            </a:r>
            <a:r>
              <a:rPr lang="nl" sz="4244"/>
              <a:t>A fact</a:t>
            </a:r>
            <a:endParaRPr sz="42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Do you know that there is a ice cream parlor and a chocolate shop that called rembrandt?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That´s because make a work of art from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te chocolate.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7850" y="2313025"/>
            <a:ext cx="2576148" cy="2830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1487300" y="2204350"/>
            <a:ext cx="8520600" cy="23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l" sz="9600">
                <a:solidFill>
                  <a:srgbClr val="00FFFF"/>
                </a:solidFill>
              </a:rPr>
              <a:t>   the end</a:t>
            </a:r>
            <a:endParaRPr sz="96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Diavoorstelling (16:9)</PresentationFormat>
  <Paragraphs>21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Rembrandt van Rijn</vt:lpstr>
      <vt:lpstr>Rembrandt</vt:lpstr>
      <vt:lpstr>Paintings</vt:lpstr>
      <vt:lpstr>Were rembrandts parents rich or no</vt:lpstr>
      <vt:lpstr> A fact   Do you know that there is a ice cream parlor and a chocolate shop that called rembrandt?    That´s because make a work of art from  te chocolate.  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Rembrandt van Rijn</dc:title>
  <cp:lastModifiedBy>Danny Broekmans</cp:lastModifiedBy>
  <cp:revision>1</cp:revision>
  <dcterms:modified xsi:type="dcterms:W3CDTF">2022-04-07T14:21:31Z</dcterms:modified>
</cp:coreProperties>
</file>