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80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9BB8D9-91D6-480C-B726-4C7A30775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E3469CB-972D-43B1-88B3-33908D13D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78AB9C-361E-48FD-BD9D-294EFF975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1A64-3134-44D8-B3C3-7E16C2D056CE}" type="datetimeFigureOut">
              <a:rPr lang="nl-NL" smtClean="0"/>
              <a:t>31-3-2022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7AB70D-303C-48FF-BEC9-FB1BBDB9E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B94BC5-CAAC-4B3A-B38A-8DDF441C4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160B-E72C-48EB-905E-E1D1111C1B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3693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D4A4F-BECB-49AB-B9C7-9CF6A6152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CAE57BB-60D8-4D4B-B259-59B2F2299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CD48DE-4923-4FB3-AD72-2ACADD20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1A64-3134-44D8-B3C3-7E16C2D056CE}" type="datetimeFigureOut">
              <a:rPr lang="nl-NL" smtClean="0"/>
              <a:t>31-3-2022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D78EA9-7D70-4EC1-9D42-E95C47EB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B29E61-EC2E-4040-83C1-C1802FDC8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160B-E72C-48EB-905E-E1D1111C1B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008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0B45BED-81DC-4F4B-84B4-2907780F5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21B0AD8-2BE7-4356-AAB3-36A11F3F7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3B8F45-7281-4F97-9703-B776CC36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1A64-3134-44D8-B3C3-7E16C2D056CE}" type="datetimeFigureOut">
              <a:rPr lang="nl-NL" smtClean="0"/>
              <a:t>31-3-2022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39E707-2B82-4F81-ABED-5CB445480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AE4244-02A7-49C7-B991-5FF70045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160B-E72C-48EB-905E-E1D1111C1B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9861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5DCB3-607F-4E52-B88D-11C9DD435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921389-5FBF-488A-95A6-BDBAC16DC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06850D-E03E-48D8-92D0-A96E30FA2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1A64-3134-44D8-B3C3-7E16C2D056CE}" type="datetimeFigureOut">
              <a:rPr lang="nl-NL" smtClean="0"/>
              <a:t>31-3-2022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1B91F6-5521-405C-B73F-631E88842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D5FFCE-34B9-493D-B71A-4E4E9F429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160B-E72C-48EB-905E-E1D1111C1B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270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64C405-D47E-440C-A8FA-96E7BE039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17B58E-65BF-4C10-86C7-C5868FD31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47390B-1802-413A-9A96-00C82ED8D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1A64-3134-44D8-B3C3-7E16C2D056CE}" type="datetimeFigureOut">
              <a:rPr lang="nl-NL" smtClean="0"/>
              <a:t>31-3-2022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AC986E-EF20-4597-8417-7CB4FE4CE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23F007-6B91-428A-8D4A-A45F6F109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160B-E72C-48EB-905E-E1D1111C1B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8362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58DC0A-DCA6-4B67-97DD-B83FE19B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D757A1-FC3B-40BA-8159-9814C4322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D49221-B527-415B-83AF-5D8BE38DD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BE804C7-1B24-44C0-97C1-21287CAEF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1A64-3134-44D8-B3C3-7E16C2D056CE}" type="datetimeFigureOut">
              <a:rPr lang="nl-NL" smtClean="0"/>
              <a:t>31-3-2022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58C69FF-FBD0-49CA-A212-9DB76AE2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B4B318-17D0-4FB0-8069-485C38E9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160B-E72C-48EB-905E-E1D1111C1B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6196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85D7D-B05C-4588-AFD6-DBAB4FB1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B84677-E6AC-4669-B1D5-91A69CF9D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C43D8A-C8BC-4D92-9EED-AF3A09E9B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0DE5A38-FB81-4160-A2A3-3DA279D42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FF59615-4248-4F1D-BFB0-AEDE841628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FC193B2-F0FD-4C0D-85B1-E5FE07FE9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1A64-3134-44D8-B3C3-7E16C2D056CE}" type="datetimeFigureOut">
              <a:rPr lang="nl-NL" smtClean="0"/>
              <a:t>31-3-2022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615B5F9-E315-49FB-BA4C-5EFEEA197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EB38F1C-02AC-463A-BF23-8F9BC12E3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160B-E72C-48EB-905E-E1D1111C1B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955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121994-7FDC-40AA-A84C-A631E5DA7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6AA09E4-3074-44B8-B55E-AC6C1E223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1A64-3134-44D8-B3C3-7E16C2D056CE}" type="datetimeFigureOut">
              <a:rPr lang="nl-NL" smtClean="0"/>
              <a:t>31-3-2022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A4D2C77-7A14-4E76-AEF1-47184A77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FAF4F93-18B9-492A-AB7B-B6A670AA3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160B-E72C-48EB-905E-E1D1111C1B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169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80152B8-AE10-440A-B1CD-20844AF0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1A64-3134-44D8-B3C3-7E16C2D056CE}" type="datetimeFigureOut">
              <a:rPr lang="nl-NL" smtClean="0"/>
              <a:t>31-3-2022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9485509-38E1-42FC-8D26-08ACD55BA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D6018C3-9502-4CFF-A747-DF5D5336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160B-E72C-48EB-905E-E1D1111C1B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3291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93DC63-E621-434E-A58A-2360AC2E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48CF86-511B-4C12-B63B-51F5C4A8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69752A6-1EFF-41D1-B7E5-9AD91C47C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4E17F10-53B6-48DC-9C50-36F61EDA5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1A64-3134-44D8-B3C3-7E16C2D056CE}" type="datetimeFigureOut">
              <a:rPr lang="nl-NL" smtClean="0"/>
              <a:t>31-3-2022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74B122C-7455-4164-95F6-698E5786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F3929B9-0A41-46F3-8486-FECD5649E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160B-E72C-48EB-905E-E1D1111C1B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5963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EC876-9C64-4CF4-973B-D1975B034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3D93E14-E013-4505-8549-8D4F7DD238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1901967-30FF-4819-9449-DD7B709C2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CE78800-6C41-4D5F-86E4-078F9C7D1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1A64-3134-44D8-B3C3-7E16C2D056CE}" type="datetimeFigureOut">
              <a:rPr lang="nl-NL" smtClean="0"/>
              <a:t>31-3-2022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8BC5534-E4BD-4497-A5DA-A85B14BA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3ACCD77-2810-47ED-8446-F4DF63C1A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160B-E72C-48EB-905E-E1D1111C1B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8061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D591ABA-58F3-49C4-8A3A-0A7B92D1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5DDF8F1-0BE3-44EC-A306-6DBE577D8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34984A-8E7A-41C8-BBB9-864746B514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01A64-3134-44D8-B3C3-7E16C2D056CE}" type="datetimeFigureOut">
              <a:rPr lang="nl-NL" smtClean="0"/>
              <a:t>31-3-2022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CE9542-97BC-4BEB-BDA1-E5CD0F58A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09E050-E313-40FC-9170-97BF17036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F160B-E72C-48EB-905E-E1D1111C1B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966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QCnwzHqSv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F5CA75E-3452-4DB2-8C4F-593F37AEED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105" r="-1" b="604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160440A-1B09-4DB5-9EED-D9F899BFF1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718"/>
            <a:ext cx="9144000" cy="2108900"/>
          </a:xfrm>
        </p:spPr>
        <p:txBody>
          <a:bodyPr>
            <a:normAutofit/>
          </a:bodyPr>
          <a:lstStyle/>
          <a:p>
            <a:r>
              <a:rPr lang="nl-NL" sz="6600" dirty="0">
                <a:solidFill>
                  <a:srgbClr val="FFFFFF"/>
                </a:solidFill>
              </a:rPr>
              <a:t>The Waddeneilanden </a:t>
            </a:r>
            <a:r>
              <a:rPr lang="nl-NL" sz="6600" dirty="0" err="1">
                <a:solidFill>
                  <a:srgbClr val="FFFFFF"/>
                </a:solidFill>
              </a:rPr>
              <a:t>and</a:t>
            </a:r>
            <a:r>
              <a:rPr lang="nl-NL" sz="6600" dirty="0">
                <a:solidFill>
                  <a:srgbClr val="FFFFFF"/>
                </a:solidFill>
              </a:rPr>
              <a:t> watermanagement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8F8752-5D5E-44D8-A0E1-9380B53C8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70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C3878F-BFA0-482D-A553-597260CA8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Waddeneilanden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93409F-F0F6-4ACD-91DC-C05B892FF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There</a:t>
            </a:r>
            <a:r>
              <a:rPr lang="nl-NL" dirty="0"/>
              <a:t> are five Dutch </a:t>
            </a:r>
            <a:r>
              <a:rPr lang="nl-NL" dirty="0" err="1"/>
              <a:t>islands</a:t>
            </a:r>
            <a:r>
              <a:rPr lang="nl-NL" dirty="0"/>
              <a:t>. </a:t>
            </a:r>
          </a:p>
          <a:p>
            <a:r>
              <a:rPr lang="nl-NL" dirty="0"/>
              <a:t>Texel, Vlieland, Terschelling, Ameland </a:t>
            </a:r>
            <a:r>
              <a:rPr lang="nl-NL" dirty="0" err="1"/>
              <a:t>and</a:t>
            </a:r>
            <a:r>
              <a:rPr lang="nl-NL" dirty="0"/>
              <a:t> Schiermonnikoog. </a:t>
            </a:r>
          </a:p>
          <a:p>
            <a:r>
              <a:rPr lang="nl-NL" dirty="0" err="1"/>
              <a:t>They</a:t>
            </a:r>
            <a:r>
              <a:rPr lang="nl-NL" dirty="0"/>
              <a:t> are </a:t>
            </a:r>
            <a:r>
              <a:rPr lang="nl-NL" dirty="0" err="1"/>
              <a:t>located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North </a:t>
            </a:r>
            <a:r>
              <a:rPr lang="nl-NL" dirty="0" err="1"/>
              <a:t>sea</a:t>
            </a:r>
            <a:r>
              <a:rPr lang="nl-NL" dirty="0"/>
              <a:t>,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north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Netherlands. In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main</a:t>
            </a:r>
            <a:r>
              <a:rPr lang="nl-NL" dirty="0"/>
              <a:t> land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islands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Waddenzee. </a:t>
            </a:r>
          </a:p>
          <a:p>
            <a:r>
              <a:rPr lang="nl-NL" dirty="0"/>
              <a:t>The Dutch </a:t>
            </a:r>
            <a:r>
              <a:rPr lang="nl-NL" dirty="0" err="1"/>
              <a:t>islands</a:t>
            </a:r>
            <a:r>
              <a:rPr lang="nl-NL" dirty="0"/>
              <a:t> have </a:t>
            </a:r>
            <a:r>
              <a:rPr lang="nl-NL" dirty="0" err="1"/>
              <a:t>an</a:t>
            </a:r>
            <a:r>
              <a:rPr lang="nl-NL" dirty="0"/>
              <a:t> area of 405.2 km</a:t>
            </a:r>
            <a:r>
              <a:rPr lang="en-US" dirty="0"/>
              <a:t>² and they have 24504 inhabitants. </a:t>
            </a: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6596005-E818-41B7-8AD1-085ED8F0A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311" y="4608199"/>
            <a:ext cx="2893839" cy="193706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6B49E1E-810A-4D46-95FE-DCEBC7D23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174" y="4355213"/>
            <a:ext cx="1703070" cy="235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23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733E5-585F-48C5-8DA4-C95B5C3D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120" y="89349"/>
            <a:ext cx="1427480" cy="868812"/>
          </a:xfrm>
        </p:spPr>
        <p:txBody>
          <a:bodyPr/>
          <a:lstStyle/>
          <a:p>
            <a:r>
              <a:rPr lang="nl-NL" dirty="0"/>
              <a:t>Texel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BBB4E7-D02D-40E7-A482-320952B90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687705"/>
            <a:ext cx="10515600" cy="4351338"/>
          </a:xfrm>
        </p:spPr>
        <p:txBody>
          <a:bodyPr/>
          <a:lstStyle/>
          <a:p>
            <a:r>
              <a:rPr lang="nl-NL" dirty="0"/>
              <a:t>The first </a:t>
            </a:r>
            <a:r>
              <a:rPr lang="nl-NL" dirty="0" err="1"/>
              <a:t>island</a:t>
            </a:r>
            <a:r>
              <a:rPr lang="nl-NL" dirty="0"/>
              <a:t> is Texel. The </a:t>
            </a:r>
            <a:r>
              <a:rPr lang="nl-NL" dirty="0" err="1"/>
              <a:t>biggest</a:t>
            </a:r>
            <a:r>
              <a:rPr lang="nl-NL" dirty="0"/>
              <a:t> </a:t>
            </a:r>
            <a:r>
              <a:rPr lang="nl-NL" dirty="0" err="1"/>
              <a:t>place</a:t>
            </a:r>
            <a:r>
              <a:rPr lang="nl-NL" dirty="0"/>
              <a:t> is Den Burg. </a:t>
            </a:r>
          </a:p>
          <a:p>
            <a:r>
              <a:rPr lang="nl-NL" dirty="0"/>
              <a:t>It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biggest</a:t>
            </a:r>
            <a:r>
              <a:rPr lang="nl-NL" dirty="0"/>
              <a:t> </a:t>
            </a:r>
            <a:r>
              <a:rPr lang="nl-NL" dirty="0" err="1"/>
              <a:t>island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five.</a:t>
            </a:r>
          </a:p>
          <a:p>
            <a:r>
              <a:rPr lang="nl-NL" dirty="0"/>
              <a:t>It </a:t>
            </a:r>
            <a:r>
              <a:rPr lang="nl-NL" dirty="0" err="1"/>
              <a:t>belongs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provence</a:t>
            </a:r>
            <a:r>
              <a:rPr lang="nl-NL" dirty="0"/>
              <a:t> of North-Holland.</a:t>
            </a:r>
          </a:p>
          <a:p>
            <a:r>
              <a:rPr lang="nl-NL" dirty="0"/>
              <a:t>The </a:t>
            </a:r>
            <a:r>
              <a:rPr lang="nl-NL" dirty="0" err="1"/>
              <a:t>length</a:t>
            </a:r>
            <a:r>
              <a:rPr lang="nl-NL" dirty="0"/>
              <a:t> of Texel is 20 kilometers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average </a:t>
            </a:r>
            <a:r>
              <a:rPr lang="nl-NL" dirty="0" err="1"/>
              <a:t>width</a:t>
            </a:r>
            <a:r>
              <a:rPr lang="nl-NL" dirty="0"/>
              <a:t> is 8 kilometers. </a:t>
            </a:r>
          </a:p>
          <a:p>
            <a:r>
              <a:rPr lang="nl-NL" dirty="0" err="1"/>
              <a:t>There</a:t>
            </a:r>
            <a:r>
              <a:rPr lang="nl-NL" dirty="0"/>
              <a:t> are 13547 </a:t>
            </a:r>
            <a:r>
              <a:rPr lang="nl-NL" dirty="0" err="1"/>
              <a:t>inhabitants</a:t>
            </a:r>
            <a:r>
              <a:rPr lang="nl-NL" dirty="0"/>
              <a:t> on Texel.</a:t>
            </a:r>
          </a:p>
          <a:p>
            <a:r>
              <a:rPr lang="nl-NL" dirty="0"/>
              <a:t>Cool </a:t>
            </a:r>
            <a:r>
              <a:rPr lang="nl-NL" dirty="0" err="1"/>
              <a:t>places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visit</a:t>
            </a:r>
            <a:r>
              <a:rPr lang="nl-NL" dirty="0"/>
              <a:t> are </a:t>
            </a:r>
            <a:r>
              <a:rPr lang="nl-NL" dirty="0" err="1"/>
              <a:t>Ecomare</a:t>
            </a:r>
            <a:r>
              <a:rPr lang="nl-NL" dirty="0"/>
              <a:t> (</a:t>
            </a:r>
            <a:r>
              <a:rPr lang="nl-NL" dirty="0" err="1"/>
              <a:t>they</a:t>
            </a:r>
            <a:r>
              <a:rPr lang="nl-NL" dirty="0"/>
              <a:t> have </a:t>
            </a:r>
            <a:r>
              <a:rPr lang="nl-NL" dirty="0" err="1"/>
              <a:t>seals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),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lighthouse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national</a:t>
            </a:r>
            <a:r>
              <a:rPr lang="nl-NL" dirty="0"/>
              <a:t> park.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69C1B08-05D8-48D1-A324-0586FA0DC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4452544"/>
            <a:ext cx="7325360" cy="231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31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FDA8AE-35A9-4788-AD05-1FAE0AE3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920" y="233045"/>
            <a:ext cx="2148840" cy="1047115"/>
          </a:xfrm>
        </p:spPr>
        <p:txBody>
          <a:bodyPr/>
          <a:lstStyle/>
          <a:p>
            <a:r>
              <a:rPr lang="nl-NL" dirty="0"/>
              <a:t>Vlieland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9E2C45-480A-4E41-8A11-A43D6C4AE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Vlieland is </a:t>
            </a:r>
            <a:r>
              <a:rPr lang="nl-NL" dirty="0" err="1"/>
              <a:t>the</a:t>
            </a:r>
            <a:r>
              <a:rPr lang="nl-NL" dirty="0"/>
              <a:t> second </a:t>
            </a:r>
            <a:r>
              <a:rPr lang="nl-NL" dirty="0" err="1"/>
              <a:t>island</a:t>
            </a:r>
            <a:r>
              <a:rPr lang="nl-NL" dirty="0"/>
              <a:t>.</a:t>
            </a:r>
          </a:p>
          <a:p>
            <a:r>
              <a:rPr lang="nl-NL" dirty="0" err="1"/>
              <a:t>There</a:t>
            </a:r>
            <a:r>
              <a:rPr lang="nl-NL" dirty="0"/>
              <a:t> is </a:t>
            </a:r>
            <a:r>
              <a:rPr lang="nl-NL" dirty="0" err="1"/>
              <a:t>only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village</a:t>
            </a:r>
            <a:r>
              <a:rPr lang="nl-NL" dirty="0"/>
              <a:t> on Vlieland, </a:t>
            </a:r>
            <a:r>
              <a:rPr lang="nl-NL" dirty="0" err="1"/>
              <a:t>Osteynde</a:t>
            </a:r>
            <a:r>
              <a:rPr lang="nl-NL" dirty="0"/>
              <a:t>. </a:t>
            </a:r>
          </a:p>
          <a:p>
            <a:r>
              <a:rPr lang="nl-NL" dirty="0" err="1"/>
              <a:t>They</a:t>
            </a:r>
            <a:r>
              <a:rPr lang="nl-NL" dirty="0"/>
              <a:t> have </a:t>
            </a:r>
            <a:r>
              <a:rPr lang="nl-NL" dirty="0" err="1"/>
              <a:t>about</a:t>
            </a:r>
            <a:r>
              <a:rPr lang="nl-NL" dirty="0"/>
              <a:t> 1000 </a:t>
            </a:r>
            <a:r>
              <a:rPr lang="nl-NL" dirty="0" err="1"/>
              <a:t>inhabitants</a:t>
            </a:r>
            <a:r>
              <a:rPr lang="nl-NL" dirty="0"/>
              <a:t> on Vlieland.</a:t>
            </a:r>
          </a:p>
          <a:p>
            <a:r>
              <a:rPr lang="nl-NL" dirty="0"/>
              <a:t>Vlieland is </a:t>
            </a:r>
            <a:r>
              <a:rPr lang="nl-NL" dirty="0" err="1"/>
              <a:t>mostly</a:t>
            </a:r>
            <a:r>
              <a:rPr lang="nl-NL" dirty="0"/>
              <a:t> nature,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lots</a:t>
            </a:r>
            <a:r>
              <a:rPr lang="nl-NL" dirty="0"/>
              <a:t> of </a:t>
            </a:r>
            <a:r>
              <a:rPr lang="nl-NL" dirty="0" err="1"/>
              <a:t>dunes</a:t>
            </a:r>
            <a:r>
              <a:rPr lang="nl-NL" dirty="0"/>
              <a:t>, </a:t>
            </a:r>
            <a:br>
              <a:rPr lang="nl-NL" dirty="0"/>
            </a:br>
            <a:r>
              <a:rPr lang="nl-NL" dirty="0" err="1"/>
              <a:t>beaches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forest</a:t>
            </a:r>
            <a:r>
              <a:rPr lang="nl-NL" dirty="0"/>
              <a:t>.</a:t>
            </a:r>
          </a:p>
          <a:p>
            <a:r>
              <a:rPr lang="nl-NL" dirty="0"/>
              <a:t>The </a:t>
            </a:r>
            <a:r>
              <a:rPr lang="nl-NL" dirty="0" err="1"/>
              <a:t>island</a:t>
            </a:r>
            <a:r>
              <a:rPr lang="nl-NL" dirty="0"/>
              <a:t> is </a:t>
            </a:r>
            <a:r>
              <a:rPr lang="nl-NL" dirty="0" err="1"/>
              <a:t>very</a:t>
            </a:r>
            <a:r>
              <a:rPr lang="nl-NL" dirty="0"/>
              <a:t> clean.</a:t>
            </a:r>
          </a:p>
          <a:p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get </a:t>
            </a:r>
            <a:r>
              <a:rPr lang="nl-NL" dirty="0" err="1"/>
              <a:t>there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ferry </a:t>
            </a:r>
            <a:r>
              <a:rPr lang="nl-NL" dirty="0" err="1"/>
              <a:t>from</a:t>
            </a:r>
            <a:r>
              <a:rPr lang="nl-NL" dirty="0"/>
              <a:t> Harlingen.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DCBFF98-506F-49B7-9D54-83B4546DB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460"/>
          <a:stretch/>
        </p:blipFill>
        <p:spPr>
          <a:xfrm>
            <a:off x="8027790" y="2373417"/>
            <a:ext cx="4052450" cy="369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62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5ECDB-9B91-4A75-A397-FA7988D3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0040" y="141605"/>
            <a:ext cx="3205480" cy="935355"/>
          </a:xfrm>
        </p:spPr>
        <p:txBody>
          <a:bodyPr/>
          <a:lstStyle/>
          <a:p>
            <a:r>
              <a:rPr lang="nl-NL" dirty="0"/>
              <a:t>Terschelling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DB3ED0-45D4-4E18-8CFA-DBF1D051C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Terschelling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thirth</a:t>
            </a:r>
            <a:r>
              <a:rPr lang="nl-NL" dirty="0"/>
              <a:t> </a:t>
            </a:r>
            <a:r>
              <a:rPr lang="nl-NL" dirty="0" err="1"/>
              <a:t>island</a:t>
            </a:r>
            <a:r>
              <a:rPr lang="nl-NL" dirty="0"/>
              <a:t>. </a:t>
            </a:r>
          </a:p>
          <a:p>
            <a:r>
              <a:rPr lang="nl-NL" dirty="0"/>
              <a:t>Terschelling is </a:t>
            </a:r>
            <a:r>
              <a:rPr lang="nl-NL" dirty="0" err="1"/>
              <a:t>located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provence</a:t>
            </a:r>
            <a:r>
              <a:rPr lang="nl-NL" dirty="0"/>
              <a:t> of Friesland, </a:t>
            </a:r>
            <a:r>
              <a:rPr lang="nl-NL" dirty="0" err="1"/>
              <a:t>however</a:t>
            </a:r>
            <a:r>
              <a:rPr lang="nl-NL" dirty="0"/>
              <a:t> </a:t>
            </a:r>
            <a:r>
              <a:rPr lang="nl-NL" dirty="0" err="1"/>
              <a:t>untill</a:t>
            </a:r>
            <a:r>
              <a:rPr lang="nl-NL" dirty="0"/>
              <a:t> 1942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belonged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North-Holland.</a:t>
            </a:r>
          </a:p>
          <a:p>
            <a:r>
              <a:rPr lang="nl-NL" dirty="0" err="1"/>
              <a:t>There</a:t>
            </a:r>
            <a:r>
              <a:rPr lang="nl-NL" dirty="0"/>
              <a:t> are 4890 </a:t>
            </a:r>
            <a:r>
              <a:rPr lang="nl-NL" dirty="0" err="1"/>
              <a:t>inhabitants</a:t>
            </a:r>
            <a:r>
              <a:rPr lang="nl-NL" dirty="0"/>
              <a:t>. </a:t>
            </a:r>
          </a:p>
          <a:p>
            <a:r>
              <a:rPr lang="nl-NL" dirty="0"/>
              <a:t>Terschelling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middle</a:t>
            </a:r>
            <a:r>
              <a:rPr lang="nl-NL" dirty="0"/>
              <a:t> </a:t>
            </a:r>
            <a:r>
              <a:rPr lang="nl-NL" dirty="0" err="1"/>
              <a:t>island</a:t>
            </a:r>
            <a:r>
              <a:rPr lang="nl-NL" dirty="0"/>
              <a:t>. </a:t>
            </a:r>
          </a:p>
          <a:p>
            <a:r>
              <a:rPr lang="nl-NL" dirty="0"/>
              <a:t>The </a:t>
            </a:r>
            <a:r>
              <a:rPr lang="nl-NL" dirty="0" err="1"/>
              <a:t>three</a:t>
            </a:r>
            <a:r>
              <a:rPr lang="nl-NL" dirty="0"/>
              <a:t> </a:t>
            </a:r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things</a:t>
            </a:r>
            <a:r>
              <a:rPr lang="nl-NL" dirty="0"/>
              <a:t> in Terschelling are nature, </a:t>
            </a:r>
            <a:r>
              <a:rPr lang="nl-NL" dirty="0" err="1"/>
              <a:t>tourism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sea</a:t>
            </a:r>
            <a:r>
              <a:rPr lang="nl-NL" dirty="0"/>
              <a:t>.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EEB2D7A-B919-4ECC-A72D-39AE5222C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995" y="4865749"/>
            <a:ext cx="3154005" cy="187926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0CCA7C1-4796-4C23-BCEE-F755F8C6F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4852076"/>
            <a:ext cx="3362960" cy="189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96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E13C3-568C-487B-8E95-45FCCD390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440" y="233679"/>
            <a:ext cx="2463800" cy="894715"/>
          </a:xfrm>
        </p:spPr>
        <p:txBody>
          <a:bodyPr/>
          <a:lstStyle/>
          <a:p>
            <a:r>
              <a:rPr lang="nl-NL" dirty="0"/>
              <a:t>Ameland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B27E43-B36C-4412-9B7B-D31B7E100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Ameland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fourth</a:t>
            </a:r>
            <a:r>
              <a:rPr lang="nl-NL" dirty="0"/>
              <a:t> </a:t>
            </a:r>
            <a:r>
              <a:rPr lang="nl-NL" dirty="0" err="1"/>
              <a:t>island</a:t>
            </a:r>
            <a:r>
              <a:rPr lang="nl-NL" dirty="0"/>
              <a:t>.</a:t>
            </a:r>
          </a:p>
          <a:p>
            <a:r>
              <a:rPr lang="nl-NL" dirty="0"/>
              <a:t>It </a:t>
            </a:r>
            <a:r>
              <a:rPr lang="nl-NL" dirty="0" err="1"/>
              <a:t>belongs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provence</a:t>
            </a:r>
            <a:r>
              <a:rPr lang="nl-NL" dirty="0"/>
              <a:t> of Friesland.</a:t>
            </a:r>
          </a:p>
          <a:p>
            <a:r>
              <a:rPr lang="nl-NL" dirty="0" err="1"/>
              <a:t>There</a:t>
            </a:r>
            <a:r>
              <a:rPr lang="nl-NL" dirty="0"/>
              <a:t> are 3743 </a:t>
            </a:r>
            <a:r>
              <a:rPr lang="nl-NL" dirty="0" err="1"/>
              <a:t>inhabitants</a:t>
            </a:r>
            <a:r>
              <a:rPr lang="nl-NL" dirty="0"/>
              <a:t>.</a:t>
            </a:r>
          </a:p>
          <a:p>
            <a:r>
              <a:rPr lang="nl-NL" dirty="0"/>
              <a:t>The </a:t>
            </a:r>
            <a:r>
              <a:rPr lang="nl-NL" dirty="0" err="1"/>
              <a:t>lenght</a:t>
            </a:r>
            <a:r>
              <a:rPr lang="nl-NL" dirty="0"/>
              <a:t> of Ameland is 25 kilometers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maximum </a:t>
            </a:r>
            <a:r>
              <a:rPr lang="nl-NL" dirty="0" err="1"/>
              <a:t>width</a:t>
            </a:r>
            <a:r>
              <a:rPr lang="nl-NL" dirty="0"/>
              <a:t> is 5 kilometers.</a:t>
            </a:r>
          </a:p>
          <a:p>
            <a:r>
              <a:rPr lang="nl-NL" dirty="0"/>
              <a:t>The </a:t>
            </a:r>
            <a:r>
              <a:rPr lang="nl-NL" dirty="0" err="1"/>
              <a:t>place</a:t>
            </a:r>
            <a:r>
              <a:rPr lang="nl-NL" dirty="0"/>
              <a:t> is </a:t>
            </a:r>
            <a:r>
              <a:rPr lang="nl-NL" dirty="0" err="1"/>
              <a:t>loved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artists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it’s</a:t>
            </a:r>
            <a:r>
              <a:rPr lang="nl-NL" dirty="0"/>
              <a:t> </a:t>
            </a:r>
            <a:r>
              <a:rPr lang="nl-NL" dirty="0" err="1"/>
              <a:t>beatiful</a:t>
            </a:r>
            <a:br>
              <a:rPr lang="nl-NL" dirty="0"/>
            </a:br>
            <a:r>
              <a:rPr lang="nl-NL" dirty="0"/>
              <a:t>nature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beautiful</a:t>
            </a:r>
            <a:r>
              <a:rPr lang="nl-NL" dirty="0"/>
              <a:t> light.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8F2B052-4205-404A-B6A2-B3DCAF27D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460" y="4145280"/>
            <a:ext cx="3688080" cy="245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30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3468FA-1562-44AE-AF9B-13AF94F50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44805"/>
            <a:ext cx="4424680" cy="823595"/>
          </a:xfrm>
        </p:spPr>
        <p:txBody>
          <a:bodyPr/>
          <a:lstStyle/>
          <a:p>
            <a:r>
              <a:rPr lang="nl-NL" dirty="0"/>
              <a:t>Schiermonnikoog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17815B-85F8-42EB-931C-2113E2240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fifth</a:t>
            </a:r>
            <a:r>
              <a:rPr lang="nl-NL" dirty="0"/>
              <a:t> </a:t>
            </a:r>
            <a:r>
              <a:rPr lang="nl-NL" dirty="0" err="1"/>
              <a:t>island</a:t>
            </a:r>
            <a:r>
              <a:rPr lang="nl-NL" dirty="0"/>
              <a:t> is Schiermonnikoog,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belongs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provence</a:t>
            </a:r>
            <a:r>
              <a:rPr lang="nl-NL" dirty="0"/>
              <a:t> of Friesland.</a:t>
            </a:r>
          </a:p>
          <a:p>
            <a:r>
              <a:rPr lang="nl-NL" dirty="0" err="1"/>
              <a:t>There</a:t>
            </a:r>
            <a:r>
              <a:rPr lang="nl-NL" dirty="0"/>
              <a:t> are 943 </a:t>
            </a:r>
            <a:r>
              <a:rPr lang="nl-NL" dirty="0" err="1"/>
              <a:t>inhabitants</a:t>
            </a:r>
            <a:r>
              <a:rPr lang="nl-NL" dirty="0"/>
              <a:t>.</a:t>
            </a:r>
          </a:p>
          <a:p>
            <a:r>
              <a:rPr lang="nl-NL" dirty="0"/>
              <a:t>It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smallest</a:t>
            </a:r>
            <a:r>
              <a:rPr lang="nl-NL" dirty="0"/>
              <a:t> </a:t>
            </a:r>
            <a:r>
              <a:rPr lang="nl-NL" dirty="0" err="1"/>
              <a:t>amount</a:t>
            </a:r>
            <a:r>
              <a:rPr lang="nl-NL" dirty="0"/>
              <a:t> of </a:t>
            </a:r>
            <a:r>
              <a:rPr lang="nl-NL" dirty="0" err="1"/>
              <a:t>inhabitants</a:t>
            </a:r>
            <a:r>
              <a:rPr lang="nl-NL" dirty="0"/>
              <a:t> in a </a:t>
            </a:r>
            <a:r>
              <a:rPr lang="nl-NL" dirty="0" err="1"/>
              <a:t>township</a:t>
            </a:r>
            <a:r>
              <a:rPr lang="nl-NL" dirty="0"/>
              <a:t>.</a:t>
            </a:r>
          </a:p>
          <a:p>
            <a:r>
              <a:rPr lang="nl-NL" dirty="0"/>
              <a:t>The </a:t>
            </a:r>
            <a:r>
              <a:rPr lang="nl-NL" dirty="0" err="1"/>
              <a:t>highest</a:t>
            </a:r>
            <a:r>
              <a:rPr lang="nl-NL" dirty="0"/>
              <a:t> </a:t>
            </a:r>
            <a:r>
              <a:rPr lang="nl-NL" dirty="0" err="1"/>
              <a:t>dunetop</a:t>
            </a:r>
            <a:r>
              <a:rPr lang="nl-NL" dirty="0"/>
              <a:t> is 20 </a:t>
            </a:r>
            <a:r>
              <a:rPr lang="nl-NL" dirty="0" err="1"/>
              <a:t>metres</a:t>
            </a:r>
            <a:r>
              <a:rPr lang="nl-NL" dirty="0"/>
              <a:t>. </a:t>
            </a:r>
          </a:p>
          <a:p>
            <a:r>
              <a:rPr lang="nl-NL" dirty="0"/>
              <a:t>The </a:t>
            </a:r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income</a:t>
            </a:r>
            <a:r>
              <a:rPr lang="nl-NL" dirty="0"/>
              <a:t> </a:t>
            </a:r>
            <a:r>
              <a:rPr lang="nl-NL" dirty="0" err="1"/>
              <a:t>comes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tourism</a:t>
            </a:r>
            <a:r>
              <a:rPr lang="nl-NL" dirty="0"/>
              <a:t>.</a:t>
            </a:r>
          </a:p>
          <a:p>
            <a:r>
              <a:rPr lang="nl-NL" dirty="0" err="1"/>
              <a:t>There</a:t>
            </a:r>
            <a:r>
              <a:rPr lang="nl-NL" dirty="0"/>
              <a:t> are no </a:t>
            </a:r>
            <a:r>
              <a:rPr lang="nl-NL" dirty="0" err="1"/>
              <a:t>cars</a:t>
            </a:r>
            <a:r>
              <a:rPr lang="nl-NL" dirty="0"/>
              <a:t> </a:t>
            </a:r>
            <a:r>
              <a:rPr lang="nl-NL" dirty="0" err="1"/>
              <a:t>allowed</a:t>
            </a:r>
            <a:r>
              <a:rPr lang="nl-NL" dirty="0"/>
              <a:t>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island</a:t>
            </a:r>
            <a:r>
              <a:rPr lang="nl-NL" dirty="0"/>
              <a:t>. 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B9CB9CE-E621-4C9D-89DC-0C8376159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081" y="3755708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69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1500E-B553-4418-9E3E-831CF202A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Watermanagement in </a:t>
            </a:r>
            <a:r>
              <a:rPr lang="nl-NL" dirty="0" err="1"/>
              <a:t>the</a:t>
            </a:r>
            <a:r>
              <a:rPr lang="nl-NL" dirty="0"/>
              <a:t> Netherlands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75BAE5-1B63-482C-8872-D443E2993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Because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Netherlands is </a:t>
            </a:r>
            <a:r>
              <a:rPr lang="nl-NL" dirty="0" err="1"/>
              <a:t>located</a:t>
            </a:r>
            <a:r>
              <a:rPr lang="nl-NL" dirty="0"/>
              <a:t> below </a:t>
            </a:r>
            <a:r>
              <a:rPr lang="nl-NL" dirty="0" err="1"/>
              <a:t>sea</a:t>
            </a:r>
            <a:r>
              <a:rPr lang="nl-NL" dirty="0"/>
              <a:t> level, we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have a </a:t>
            </a:r>
            <a:r>
              <a:rPr lang="nl-NL" dirty="0" err="1"/>
              <a:t>good</a:t>
            </a:r>
            <a:r>
              <a:rPr lang="nl-NL" dirty="0"/>
              <a:t> watermanagement. </a:t>
            </a:r>
          </a:p>
          <a:p>
            <a:r>
              <a:rPr lang="nl-NL" dirty="0"/>
              <a:t>Back in 1953 </a:t>
            </a:r>
            <a:r>
              <a:rPr lang="nl-NL" dirty="0" err="1"/>
              <a:t>there</a:t>
            </a:r>
            <a:r>
              <a:rPr lang="nl-NL" dirty="0"/>
              <a:t> was </a:t>
            </a:r>
            <a:r>
              <a:rPr lang="nl-NL" dirty="0" err="1"/>
              <a:t>an</a:t>
            </a:r>
            <a:r>
              <a:rPr lang="nl-NL" dirty="0"/>
              <a:t> overflow, </a:t>
            </a:r>
            <a:r>
              <a:rPr lang="nl-NL" dirty="0" err="1"/>
              <a:t>called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watersnoodramp. </a:t>
            </a:r>
            <a:r>
              <a:rPr lang="nl-NL" dirty="0" err="1"/>
              <a:t>After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Netherlands </a:t>
            </a:r>
            <a:r>
              <a:rPr lang="nl-NL" dirty="0" err="1"/>
              <a:t>invested</a:t>
            </a:r>
            <a:r>
              <a:rPr lang="nl-NL" dirty="0"/>
              <a:t> in </a:t>
            </a:r>
            <a:r>
              <a:rPr lang="nl-NL" dirty="0" err="1"/>
              <a:t>better</a:t>
            </a:r>
            <a:r>
              <a:rPr lang="nl-NL" dirty="0"/>
              <a:t> </a:t>
            </a:r>
            <a:r>
              <a:rPr lang="nl-NL" dirty="0" err="1"/>
              <a:t>dykes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watermanagement. </a:t>
            </a:r>
          </a:p>
          <a:p>
            <a:r>
              <a:rPr lang="nl-NL" dirty="0"/>
              <a:t>60 percent of </a:t>
            </a:r>
            <a:r>
              <a:rPr lang="nl-NL" dirty="0" err="1"/>
              <a:t>the</a:t>
            </a:r>
            <a:r>
              <a:rPr lang="nl-NL" dirty="0"/>
              <a:t> Netherlands are </a:t>
            </a:r>
            <a:r>
              <a:rPr lang="nl-NL" dirty="0" err="1"/>
              <a:t>vunareble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water </a:t>
            </a:r>
            <a:r>
              <a:rPr lang="nl-NL" dirty="0" err="1"/>
              <a:t>when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dykes</a:t>
            </a:r>
            <a:r>
              <a:rPr lang="nl-NL" dirty="0"/>
              <a:t> break. </a:t>
            </a:r>
          </a:p>
          <a:p>
            <a:r>
              <a:rPr lang="nl-NL" dirty="0"/>
              <a:t>We have 3.700 kilometers of </a:t>
            </a:r>
            <a:r>
              <a:rPr lang="nl-NL" dirty="0" err="1"/>
              <a:t>protection</a:t>
            </a:r>
            <a:r>
              <a:rPr lang="nl-NL" dirty="0"/>
              <a:t> (</a:t>
            </a:r>
            <a:r>
              <a:rPr lang="nl-NL" dirty="0" err="1"/>
              <a:t>dykes</a:t>
            </a:r>
            <a:r>
              <a:rPr lang="nl-NL" dirty="0"/>
              <a:t>, </a:t>
            </a:r>
            <a:r>
              <a:rPr lang="nl-NL" dirty="0" err="1"/>
              <a:t>dunes</a:t>
            </a:r>
            <a:r>
              <a:rPr lang="nl-NL" dirty="0"/>
              <a:t>, </a:t>
            </a:r>
            <a:r>
              <a:rPr lang="nl-NL" dirty="0" err="1"/>
              <a:t>dams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weirs</a:t>
            </a:r>
            <a:r>
              <a:rPr lang="nl-NL" dirty="0"/>
              <a:t>).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50C18C-63D1-424F-BCD2-5CDD07CAF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080" y="5417565"/>
            <a:ext cx="6156960" cy="130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95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A053DB-08CE-4B2A-ADB4-F7CD5075E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620" y="314325"/>
            <a:ext cx="4810760" cy="1006475"/>
          </a:xfrm>
        </p:spPr>
        <p:txBody>
          <a:bodyPr/>
          <a:lstStyle/>
          <a:p>
            <a:r>
              <a:rPr lang="nl-NL" dirty="0" err="1"/>
              <a:t>Famous</a:t>
            </a:r>
            <a:r>
              <a:rPr lang="nl-NL" dirty="0"/>
              <a:t> </a:t>
            </a:r>
            <a:r>
              <a:rPr lang="nl-NL" dirty="0" err="1"/>
              <a:t>waterworks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0D15D7-751A-4FF3-9BBA-3AE3555FC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The most </a:t>
            </a:r>
            <a:r>
              <a:rPr lang="nl-NL" dirty="0" err="1"/>
              <a:t>famous</a:t>
            </a:r>
            <a:r>
              <a:rPr lang="nl-NL" dirty="0"/>
              <a:t> </a:t>
            </a:r>
            <a:r>
              <a:rPr lang="nl-NL" dirty="0" err="1"/>
              <a:t>waterworks</a:t>
            </a:r>
            <a:r>
              <a:rPr lang="nl-NL" dirty="0"/>
              <a:t> are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Deltaworks</a:t>
            </a:r>
            <a:r>
              <a:rPr lang="nl-NL" dirty="0"/>
              <a:t>. It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largest</a:t>
            </a:r>
            <a:r>
              <a:rPr lang="nl-NL" dirty="0"/>
              <a:t> </a:t>
            </a:r>
            <a:r>
              <a:rPr lang="nl-NL" dirty="0" err="1"/>
              <a:t>defense</a:t>
            </a:r>
            <a:r>
              <a:rPr lang="nl-NL" dirty="0"/>
              <a:t> system </a:t>
            </a:r>
            <a:r>
              <a:rPr lang="nl-NL" dirty="0" err="1"/>
              <a:t>against</a:t>
            </a:r>
            <a:r>
              <a:rPr lang="nl-NL" dirty="0"/>
              <a:t> high water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sea</a:t>
            </a:r>
            <a:r>
              <a:rPr lang="nl-NL" dirty="0"/>
              <a:t>. These </a:t>
            </a:r>
            <a:r>
              <a:rPr lang="nl-NL" dirty="0" err="1"/>
              <a:t>flood</a:t>
            </a:r>
            <a:r>
              <a:rPr lang="nl-NL" dirty="0"/>
              <a:t> </a:t>
            </a:r>
            <a:r>
              <a:rPr lang="nl-NL" dirty="0" err="1"/>
              <a:t>defenses</a:t>
            </a:r>
            <a:r>
              <a:rPr lang="nl-NL" dirty="0"/>
              <a:t> </a:t>
            </a:r>
            <a:r>
              <a:rPr lang="nl-NL" dirty="0" err="1"/>
              <a:t>consist</a:t>
            </a:r>
            <a:r>
              <a:rPr lang="nl-NL" dirty="0"/>
              <a:t> of 5 storm </a:t>
            </a:r>
            <a:r>
              <a:rPr lang="nl-NL" dirty="0" err="1"/>
              <a:t>surge</a:t>
            </a:r>
            <a:r>
              <a:rPr lang="nl-NL" dirty="0"/>
              <a:t> </a:t>
            </a:r>
            <a:r>
              <a:rPr lang="nl-NL" dirty="0" err="1"/>
              <a:t>barriers</a:t>
            </a:r>
            <a:r>
              <a:rPr lang="nl-NL" dirty="0"/>
              <a:t>, 2 </a:t>
            </a:r>
            <a:r>
              <a:rPr lang="nl-NL" dirty="0" err="1"/>
              <a:t>locks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6 </a:t>
            </a:r>
            <a:r>
              <a:rPr lang="nl-NL" dirty="0" err="1"/>
              <a:t>dams</a:t>
            </a:r>
            <a:r>
              <a:rPr lang="nl-NL" dirty="0"/>
              <a:t>. </a:t>
            </a:r>
          </a:p>
          <a:p>
            <a:r>
              <a:rPr lang="nl-NL" dirty="0"/>
              <a:t>In 1997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Deltaworks</a:t>
            </a:r>
            <a:r>
              <a:rPr lang="nl-NL" dirty="0"/>
              <a:t>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finished</a:t>
            </a:r>
            <a:r>
              <a:rPr lang="nl-NL" dirty="0"/>
              <a:t>. </a:t>
            </a:r>
          </a:p>
          <a:p>
            <a:r>
              <a:rPr lang="nl-NL" dirty="0">
                <a:hlinkClick r:id="rId2"/>
              </a:rPr>
              <a:t>https://www.youtube.com/watch?v=QCnwzHqSvdE</a:t>
            </a: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CF27A0D-F52F-43E1-99C9-21DDE727B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05" y="4198278"/>
            <a:ext cx="6467475" cy="248351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7548FAD-D8A9-4218-8D3C-55CFE8EF9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680" y="4194334"/>
            <a:ext cx="4422140" cy="248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8334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C1E06CB8750D46830A721F2E044CB8" ma:contentTypeVersion="13" ma:contentTypeDescription="Een nieuw document maken." ma:contentTypeScope="" ma:versionID="5c1b739a6ad963807e43e37831380d17">
  <xsd:schema xmlns:xsd="http://www.w3.org/2001/XMLSchema" xmlns:xs="http://www.w3.org/2001/XMLSchema" xmlns:p="http://schemas.microsoft.com/office/2006/metadata/properties" xmlns:ns2="9e806303-12c1-46e1-bfe8-0ab21183f5e0" xmlns:ns3="face579d-1575-4b9a-9e29-f3216a222252" targetNamespace="http://schemas.microsoft.com/office/2006/metadata/properties" ma:root="true" ma:fieldsID="f89de310c1a7f05bf80d962d46b373bd" ns2:_="" ns3:_="">
    <xsd:import namespace="9e806303-12c1-46e1-bfe8-0ab21183f5e0"/>
    <xsd:import namespace="face579d-1575-4b9a-9e29-f3216a2222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806303-12c1-46e1-bfe8-0ab21183f5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ce579d-1575-4b9a-9e29-f3216a22225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ace579d-1575-4b9a-9e29-f3216a222252">
      <UserInfo>
        <DisplayName>Maaike van Sambeek</DisplayName>
        <AccountId>22</AccountId>
        <AccountType/>
      </UserInfo>
      <UserInfo>
        <DisplayName>Imke Kosman</DisplayName>
        <AccountId>28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E6AEBD8-BBE0-4642-B322-330D31C49D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806303-12c1-46e1-bfe8-0ab21183f5e0"/>
    <ds:schemaRef ds:uri="face579d-1575-4b9a-9e29-f3216a2222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55D4FF-B0A6-4AF3-AF45-A107BC1945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890E36-80ED-4E98-A773-5E47E7D19DCC}">
  <ds:schemaRefs>
    <ds:schemaRef ds:uri="http://purl.org/dc/elements/1.1/"/>
    <ds:schemaRef ds:uri="http://schemas.microsoft.com/office/2006/metadata/properties"/>
    <ds:schemaRef ds:uri="http://purl.org/dc/terms/"/>
    <ds:schemaRef ds:uri="9e806303-12c1-46e1-bfe8-0ab21183f5e0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face579d-1575-4b9a-9e29-f3216a22225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5058</TotalTime>
  <Words>480</Words>
  <Application>Microsoft Office PowerPoint</Application>
  <PresentationFormat>Breedbeeld</PresentationFormat>
  <Paragraphs>48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The Waddeneilanden and watermanagement</vt:lpstr>
      <vt:lpstr>The Waddeneilanden</vt:lpstr>
      <vt:lpstr>Texel</vt:lpstr>
      <vt:lpstr>Vlieland</vt:lpstr>
      <vt:lpstr>Terschelling</vt:lpstr>
      <vt:lpstr>Ameland</vt:lpstr>
      <vt:lpstr>Schiermonnikoog</vt:lpstr>
      <vt:lpstr>Watermanagement in the Netherlands</vt:lpstr>
      <vt:lpstr>Famous waterworks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Waddeneilanden and watermanagement</dc:title>
  <dc:creator>Sigrid Hoogkamer</dc:creator>
  <cp:lastModifiedBy>Sigrid Hoogkamer</cp:lastModifiedBy>
  <cp:revision>2</cp:revision>
  <dcterms:created xsi:type="dcterms:W3CDTF">2022-03-31T06:21:15Z</dcterms:created>
  <dcterms:modified xsi:type="dcterms:W3CDTF">2022-04-03T18:39:46Z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0x01010011C1E06CB8750D46830A721F2E044CB8</vt:lpwstr>
  </property>
</Properties>
</file>