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707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6A53F-1D3D-4A27-83DD-AECFEA70B0C4}" type="datetimeFigureOut">
              <a:rPr lang="pl-PL" smtClean="0"/>
              <a:t>24.11.2018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B2D0-0A20-42A1-9801-CF983AF1EDC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164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6A53F-1D3D-4A27-83DD-AECFEA70B0C4}" type="datetimeFigureOut">
              <a:rPr lang="pl-PL" smtClean="0"/>
              <a:t>24.11.2018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B2D0-0A20-42A1-9801-CF983AF1EDC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5727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6A53F-1D3D-4A27-83DD-AECFEA70B0C4}" type="datetimeFigureOut">
              <a:rPr lang="pl-PL" smtClean="0"/>
              <a:t>24.11.2018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B2D0-0A20-42A1-9801-CF983AF1EDC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3487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6A53F-1D3D-4A27-83DD-AECFEA70B0C4}" type="datetimeFigureOut">
              <a:rPr lang="pl-PL" smtClean="0"/>
              <a:t>24.11.2018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B2D0-0A20-42A1-9801-CF983AF1EDC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5124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6A53F-1D3D-4A27-83DD-AECFEA70B0C4}" type="datetimeFigureOut">
              <a:rPr lang="pl-PL" smtClean="0"/>
              <a:t>24.11.2018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B2D0-0A20-42A1-9801-CF983AF1EDC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2572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6A53F-1D3D-4A27-83DD-AECFEA70B0C4}" type="datetimeFigureOut">
              <a:rPr lang="pl-PL" smtClean="0"/>
              <a:t>24.11.2018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B2D0-0A20-42A1-9801-CF983AF1EDC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0713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6A53F-1D3D-4A27-83DD-AECFEA70B0C4}" type="datetimeFigureOut">
              <a:rPr lang="pl-PL" smtClean="0"/>
              <a:t>24.11.2018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B2D0-0A20-42A1-9801-CF983AF1EDC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9908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6A53F-1D3D-4A27-83DD-AECFEA70B0C4}" type="datetimeFigureOut">
              <a:rPr lang="pl-PL" smtClean="0"/>
              <a:t>24.11.2018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B2D0-0A20-42A1-9801-CF983AF1EDC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8519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6A53F-1D3D-4A27-83DD-AECFEA70B0C4}" type="datetimeFigureOut">
              <a:rPr lang="pl-PL" smtClean="0"/>
              <a:t>24.11.2018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B2D0-0A20-42A1-9801-CF983AF1EDC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430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6A53F-1D3D-4A27-83DD-AECFEA70B0C4}" type="datetimeFigureOut">
              <a:rPr lang="pl-PL" smtClean="0"/>
              <a:t>24.11.2018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B2D0-0A20-42A1-9801-CF983AF1EDC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6177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6A53F-1D3D-4A27-83DD-AECFEA70B0C4}" type="datetimeFigureOut">
              <a:rPr lang="pl-PL" smtClean="0"/>
              <a:t>24.11.2018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FB2D0-0A20-42A1-9801-CF983AF1EDC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0592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6A53F-1D3D-4A27-83DD-AECFEA70B0C4}" type="datetimeFigureOut">
              <a:rPr lang="pl-PL" smtClean="0"/>
              <a:t>24.11.2018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FB2D0-0A20-42A1-9801-CF983AF1EDC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03892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7070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36334" y="235164"/>
            <a:ext cx="9144000" cy="1423468"/>
          </a:xfrm>
        </p:spPr>
        <p:txBody>
          <a:bodyPr/>
          <a:lstStyle/>
          <a:p>
            <a:r>
              <a:rPr lang="pl-PL" b="1" dirty="0" smtClean="0">
                <a:solidFill>
                  <a:schemeClr val="bg1">
                    <a:lumMod val="95000"/>
                  </a:schemeClr>
                </a:solidFill>
              </a:rPr>
              <a:t>H</a:t>
            </a:r>
            <a:r>
              <a:rPr lang="en-US" b="1" dirty="0" smtClean="0">
                <a:solidFill>
                  <a:schemeClr val="bg1">
                    <a:lumMod val="95000"/>
                  </a:schemeClr>
                </a:solidFill>
              </a:rPr>
              <a:t>ow much water is on </a:t>
            </a:r>
            <a:r>
              <a:rPr lang="pl-PL" b="1" dirty="0" smtClean="0">
                <a:solidFill>
                  <a:schemeClr val="bg1">
                    <a:lumMod val="95000"/>
                  </a:schemeClr>
                </a:solidFill>
              </a:rPr>
              <a:t>E</a:t>
            </a:r>
            <a:r>
              <a:rPr lang="en-US" b="1" dirty="0" err="1" smtClean="0">
                <a:solidFill>
                  <a:schemeClr val="bg1">
                    <a:lumMod val="95000"/>
                  </a:schemeClr>
                </a:solidFill>
              </a:rPr>
              <a:t>arth</a:t>
            </a:r>
            <a:endParaRPr lang="pl-PL" b="1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028" name="Picture 4" descr="Podobny obra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5244" y="1658632"/>
            <a:ext cx="4802677" cy="4925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893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017" y="88240"/>
            <a:ext cx="8953965" cy="6769760"/>
          </a:xfrm>
        </p:spPr>
      </p:pic>
    </p:spTree>
    <p:extLst>
      <p:ext uri="{BB962C8B-B14F-4D97-AF65-F5344CB8AC3E}">
        <p14:creationId xmlns:p14="http://schemas.microsoft.com/office/powerpoint/2010/main" val="115033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4210" y="0"/>
            <a:ext cx="7683015" cy="6736122"/>
          </a:xfrm>
        </p:spPr>
      </p:pic>
    </p:spTree>
    <p:extLst>
      <p:ext uri="{BB962C8B-B14F-4D97-AF65-F5344CB8AC3E}">
        <p14:creationId xmlns:p14="http://schemas.microsoft.com/office/powerpoint/2010/main" val="27979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8</Words>
  <Application>Microsoft Office PowerPoint</Application>
  <PresentationFormat>Panoramiczny</PresentationFormat>
  <Paragraphs>1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Motyw pakietu Office</vt:lpstr>
      <vt:lpstr>How much water is on Earth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much water is on Earth</dc:title>
  <dc:creator>Rafał Rafi</dc:creator>
  <cp:lastModifiedBy>Rafał Rafi</cp:lastModifiedBy>
  <cp:revision>2</cp:revision>
  <dcterms:created xsi:type="dcterms:W3CDTF">2018-11-24T15:39:45Z</dcterms:created>
  <dcterms:modified xsi:type="dcterms:W3CDTF">2018-11-24T16:35:45Z</dcterms:modified>
</cp:coreProperties>
</file>